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5" name="AutoShape 11"/>
          <p:cNvSpPr/>
          <p:nvPr/>
        </p:nvSpPr>
        <p:spPr>
          <a:xfrm flipV="1">
            <a:off x="2895600" y="4305300"/>
            <a:ext cx="13372541" cy="0"/>
          </a:xfrm>
          <a:prstGeom prst="line">
            <a:avLst/>
          </a:prstGeom>
          <a:ln w="38100" cap="flat">
            <a:solidFill>
              <a:srgbClr val="9493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12"/>
          <p:cNvSpPr/>
          <p:nvPr/>
        </p:nvSpPr>
        <p:spPr>
          <a:xfrm flipV="1">
            <a:off x="3572009" y="4602617"/>
            <a:ext cx="13372541" cy="0"/>
          </a:xfrm>
          <a:prstGeom prst="line">
            <a:avLst/>
          </a:prstGeom>
          <a:ln w="38100" cap="flat">
            <a:solidFill>
              <a:srgbClr val="BA133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3848100" y="2546239"/>
            <a:ext cx="11658600" cy="1470025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>
          <a:xfrm>
            <a:off x="4800600" y="4899934"/>
            <a:ext cx="9753600" cy="1310366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25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5" name="AutoShape 11"/>
          <p:cNvSpPr/>
          <p:nvPr/>
        </p:nvSpPr>
        <p:spPr>
          <a:xfrm flipV="1">
            <a:off x="3581400" y="1943100"/>
            <a:ext cx="13372541" cy="0"/>
          </a:xfrm>
          <a:prstGeom prst="line">
            <a:avLst/>
          </a:prstGeom>
          <a:ln w="38100" cap="flat">
            <a:solidFill>
              <a:srgbClr val="9493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12"/>
          <p:cNvSpPr/>
          <p:nvPr/>
        </p:nvSpPr>
        <p:spPr>
          <a:xfrm flipV="1">
            <a:off x="4257809" y="2240417"/>
            <a:ext cx="13372541" cy="0"/>
          </a:xfrm>
          <a:prstGeom prst="line">
            <a:avLst/>
          </a:prstGeom>
          <a:ln w="38100" cap="flat">
            <a:solidFill>
              <a:srgbClr val="BA133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200400" y="466385"/>
            <a:ext cx="140208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762000" y="2705100"/>
            <a:ext cx="16868350" cy="53340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5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5" name="AutoShape 11"/>
          <p:cNvSpPr/>
          <p:nvPr/>
        </p:nvSpPr>
        <p:spPr>
          <a:xfrm flipV="1">
            <a:off x="3581400" y="1943100"/>
            <a:ext cx="13372541" cy="0"/>
          </a:xfrm>
          <a:prstGeom prst="line">
            <a:avLst/>
          </a:prstGeom>
          <a:ln w="38100" cap="flat">
            <a:solidFill>
              <a:srgbClr val="9493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12"/>
          <p:cNvSpPr/>
          <p:nvPr/>
        </p:nvSpPr>
        <p:spPr>
          <a:xfrm flipV="1">
            <a:off x="4257809" y="2240417"/>
            <a:ext cx="13372541" cy="0"/>
          </a:xfrm>
          <a:prstGeom prst="line">
            <a:avLst/>
          </a:prstGeom>
          <a:ln w="38100" cap="flat">
            <a:solidFill>
              <a:srgbClr val="BA133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200400" y="466385"/>
            <a:ext cx="14020800" cy="11430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006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5714" cy="10285714"/>
          </a:xfrm>
          <a:prstGeom prst="rect">
            <a:avLst/>
          </a:prstGeom>
        </p:spPr>
      </p:pic>
      <p:sp>
        <p:nvSpPr>
          <p:cNvPr id="5" name="AutoShape 11"/>
          <p:cNvSpPr/>
          <p:nvPr/>
        </p:nvSpPr>
        <p:spPr>
          <a:xfrm flipV="1">
            <a:off x="3581400" y="1943100"/>
            <a:ext cx="13372541" cy="0"/>
          </a:xfrm>
          <a:prstGeom prst="line">
            <a:avLst/>
          </a:prstGeom>
          <a:ln w="38100" cap="flat">
            <a:solidFill>
              <a:srgbClr val="9493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12"/>
          <p:cNvSpPr/>
          <p:nvPr/>
        </p:nvSpPr>
        <p:spPr>
          <a:xfrm flipV="1">
            <a:off x="4257809" y="2240417"/>
            <a:ext cx="13372541" cy="0"/>
          </a:xfrm>
          <a:prstGeom prst="line">
            <a:avLst/>
          </a:prstGeom>
          <a:ln w="38100" cap="flat">
            <a:solidFill>
              <a:srgbClr val="BA133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0" y="559031"/>
            <a:ext cx="14571464" cy="1143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98957" y="2781300"/>
            <a:ext cx="8343900" cy="5715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9525000" y="2781300"/>
            <a:ext cx="8094464" cy="51054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89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5" name="AutoShape 11"/>
          <p:cNvSpPr/>
          <p:nvPr/>
        </p:nvSpPr>
        <p:spPr>
          <a:xfrm flipV="1">
            <a:off x="3581400" y="1943100"/>
            <a:ext cx="13372541" cy="0"/>
          </a:xfrm>
          <a:prstGeom prst="line">
            <a:avLst/>
          </a:prstGeom>
          <a:ln w="38100" cap="flat">
            <a:solidFill>
              <a:srgbClr val="9493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12"/>
          <p:cNvSpPr/>
          <p:nvPr/>
        </p:nvSpPr>
        <p:spPr>
          <a:xfrm flipV="1">
            <a:off x="4257809" y="2240417"/>
            <a:ext cx="13372541" cy="0"/>
          </a:xfrm>
          <a:prstGeom prst="line">
            <a:avLst/>
          </a:prstGeom>
          <a:ln w="38100" cap="flat">
            <a:solidFill>
              <a:srgbClr val="BA133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581400" y="470129"/>
            <a:ext cx="13792200" cy="11620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867400" y="2537735"/>
            <a:ext cx="11664950" cy="55013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990600" y="2537735"/>
            <a:ext cx="4419600" cy="725396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783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Niestandardowy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Okoń Urszula</dc:creator>
  <cp:lastModifiedBy>Okoń Urszula</cp:lastModifiedBy>
  <cp:revision>3</cp:revision>
  <dcterms:created xsi:type="dcterms:W3CDTF">2006-08-16T00:00:00Z</dcterms:created>
  <dcterms:modified xsi:type="dcterms:W3CDTF">2025-10-02T10:53:28Z</dcterms:modified>
  <dc:identifier>DAG0n0-fB-4</dc:identifier>
</cp:coreProperties>
</file>