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83" r:id="rId3"/>
    <p:sldId id="280" r:id="rId4"/>
    <p:sldId id="278" r:id="rId5"/>
    <p:sldId id="272" r:id="rId6"/>
    <p:sldId id="275" r:id="rId7"/>
    <p:sldId id="268" r:id="rId8"/>
    <p:sldId id="267" r:id="rId9"/>
    <p:sldId id="266" r:id="rId10"/>
    <p:sldId id="269" r:id="rId11"/>
    <p:sldId id="273" r:id="rId12"/>
    <p:sldId id="263" r:id="rId13"/>
    <p:sldId id="264" r:id="rId14"/>
    <p:sldId id="276" r:id="rId15"/>
    <p:sldId id="277" r:id="rId16"/>
    <p:sldId id="281"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5196" autoAdjust="0"/>
  </p:normalViewPr>
  <p:slideViewPr>
    <p:cSldViewPr>
      <p:cViewPr varScale="1">
        <p:scale>
          <a:sx n="81" d="100"/>
          <a:sy n="81" d="100"/>
        </p:scale>
        <p:origin x="1637" y="62"/>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rank\OneDrive\Documents\Branko\Gravitation\gdAnalytic.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scatterChart>
        <c:scatterStyle val="lineMarker"/>
        <c:varyColors val="0"/>
        <c:ser>
          <c:idx val="0"/>
          <c:order val="0"/>
          <c:tx>
            <c:strRef>
              <c:f>Sheet2!$L$1</c:f>
              <c:strCache>
                <c:ptCount val="1"/>
                <c:pt idx="0">
                  <c:v>v_space [km/s]</c:v>
                </c:pt>
              </c:strCache>
            </c:strRef>
          </c:tx>
          <c:spPr>
            <a:ln w="19050" cap="rnd">
              <a:solidFill>
                <a:schemeClr val="accent1"/>
              </a:solidFill>
              <a:round/>
            </a:ln>
            <a:effectLst/>
          </c:spPr>
          <c:marker>
            <c:symbol val="none"/>
          </c:marker>
          <c:xVal>
            <c:numRef>
              <c:f>Sheet2!$F$2:$F$1001</c:f>
              <c:numCache>
                <c:formatCode>0.00</c:formatCode>
                <c:ptCount val="1000"/>
                <c:pt idx="0">
                  <c:v>6.3709999999999999E-3</c:v>
                </c:pt>
                <c:pt idx="1">
                  <c:v>1.2742E-2</c:v>
                </c:pt>
                <c:pt idx="2">
                  <c:v>1.9113000000000002E-2</c:v>
                </c:pt>
                <c:pt idx="3">
                  <c:v>2.5484E-2</c:v>
                </c:pt>
                <c:pt idx="4">
                  <c:v>3.1855000000000001E-2</c:v>
                </c:pt>
                <c:pt idx="5">
                  <c:v>3.8226000000000003E-2</c:v>
                </c:pt>
                <c:pt idx="6">
                  <c:v>4.4596999999999998E-2</c:v>
                </c:pt>
                <c:pt idx="7">
                  <c:v>5.0967999999999999E-2</c:v>
                </c:pt>
                <c:pt idx="8">
                  <c:v>5.7339000000000001E-2</c:v>
                </c:pt>
                <c:pt idx="9">
                  <c:v>6.3710000000000003E-2</c:v>
                </c:pt>
                <c:pt idx="10">
                  <c:v>7.0081000000000004E-2</c:v>
                </c:pt>
                <c:pt idx="11">
                  <c:v>7.6452000000000006E-2</c:v>
                </c:pt>
                <c:pt idx="12">
                  <c:v>8.2822999999999994E-2</c:v>
                </c:pt>
                <c:pt idx="13">
                  <c:v>8.9193999999999996E-2</c:v>
                </c:pt>
                <c:pt idx="14">
                  <c:v>9.5564999999999997E-2</c:v>
                </c:pt>
                <c:pt idx="15">
                  <c:v>0.101936</c:v>
                </c:pt>
                <c:pt idx="16">
                  <c:v>0.108307</c:v>
                </c:pt>
                <c:pt idx="17">
                  <c:v>0.114678</c:v>
                </c:pt>
                <c:pt idx="18">
                  <c:v>0.121049</c:v>
                </c:pt>
                <c:pt idx="19">
                  <c:v>0.12742000000000001</c:v>
                </c:pt>
                <c:pt idx="20">
                  <c:v>0.13379099999999999</c:v>
                </c:pt>
                <c:pt idx="21">
                  <c:v>0.14016200000000001</c:v>
                </c:pt>
                <c:pt idx="22">
                  <c:v>0.146533</c:v>
                </c:pt>
                <c:pt idx="23">
                  <c:v>0.15290400000000001</c:v>
                </c:pt>
                <c:pt idx="24">
                  <c:v>0.159275</c:v>
                </c:pt>
                <c:pt idx="25">
                  <c:v>0.16564599999999999</c:v>
                </c:pt>
                <c:pt idx="26">
                  <c:v>0.172017</c:v>
                </c:pt>
                <c:pt idx="27">
                  <c:v>0.17838799999999999</c:v>
                </c:pt>
                <c:pt idx="28">
                  <c:v>0.18475900000000001</c:v>
                </c:pt>
                <c:pt idx="29">
                  <c:v>0.19112999999999999</c:v>
                </c:pt>
                <c:pt idx="30">
                  <c:v>0.19750100000000001</c:v>
                </c:pt>
                <c:pt idx="31">
                  <c:v>0.203872</c:v>
                </c:pt>
                <c:pt idx="32">
                  <c:v>0.21024300000000001</c:v>
                </c:pt>
                <c:pt idx="33">
                  <c:v>0.216614</c:v>
                </c:pt>
                <c:pt idx="34">
                  <c:v>0.22298499999999999</c:v>
                </c:pt>
                <c:pt idx="35">
                  <c:v>0.229356</c:v>
                </c:pt>
                <c:pt idx="36">
                  <c:v>0.23572699999999999</c:v>
                </c:pt>
                <c:pt idx="37">
                  <c:v>0.24209800000000001</c:v>
                </c:pt>
                <c:pt idx="38">
                  <c:v>0.248469</c:v>
                </c:pt>
                <c:pt idx="39">
                  <c:v>0.25484000000000001</c:v>
                </c:pt>
                <c:pt idx="40">
                  <c:v>0.26121100000000003</c:v>
                </c:pt>
                <c:pt idx="41">
                  <c:v>0.26758199999999999</c:v>
                </c:pt>
                <c:pt idx="42">
                  <c:v>0.273953</c:v>
                </c:pt>
                <c:pt idx="43">
                  <c:v>0.28032400000000002</c:v>
                </c:pt>
                <c:pt idx="44">
                  <c:v>0.28669499999999998</c:v>
                </c:pt>
                <c:pt idx="45">
                  <c:v>0.29306599999999999</c:v>
                </c:pt>
                <c:pt idx="46">
                  <c:v>0.29943700000000001</c:v>
                </c:pt>
                <c:pt idx="47">
                  <c:v>0.30580800000000002</c:v>
                </c:pt>
                <c:pt idx="48">
                  <c:v>0.31217899999999998</c:v>
                </c:pt>
                <c:pt idx="49">
                  <c:v>0.31855</c:v>
                </c:pt>
                <c:pt idx="50">
                  <c:v>0.32492100000000002</c:v>
                </c:pt>
                <c:pt idx="51">
                  <c:v>0.33129199999999998</c:v>
                </c:pt>
                <c:pt idx="52">
                  <c:v>0.33766299999999999</c:v>
                </c:pt>
                <c:pt idx="53">
                  <c:v>0.34403400000000001</c:v>
                </c:pt>
                <c:pt idx="54">
                  <c:v>0.35040500000000002</c:v>
                </c:pt>
                <c:pt idx="55">
                  <c:v>0.35677599999999998</c:v>
                </c:pt>
                <c:pt idx="56">
                  <c:v>0.363147</c:v>
                </c:pt>
                <c:pt idx="57">
                  <c:v>0.36951800000000001</c:v>
                </c:pt>
                <c:pt idx="58">
                  <c:v>0.37588899999999997</c:v>
                </c:pt>
                <c:pt idx="59">
                  <c:v>0.38225999999999999</c:v>
                </c:pt>
                <c:pt idx="60">
                  <c:v>0.388631</c:v>
                </c:pt>
                <c:pt idx="61">
                  <c:v>0.39500200000000002</c:v>
                </c:pt>
                <c:pt idx="62">
                  <c:v>0.40137299999999998</c:v>
                </c:pt>
                <c:pt idx="63">
                  <c:v>0.407744</c:v>
                </c:pt>
                <c:pt idx="64">
                  <c:v>0.41411500000000001</c:v>
                </c:pt>
                <c:pt idx="65">
                  <c:v>0.42048600000000003</c:v>
                </c:pt>
                <c:pt idx="66">
                  <c:v>0.42685699999999999</c:v>
                </c:pt>
                <c:pt idx="67">
                  <c:v>0.433228</c:v>
                </c:pt>
                <c:pt idx="68">
                  <c:v>0.43959900000000002</c:v>
                </c:pt>
                <c:pt idx="69">
                  <c:v>0.44596999999999998</c:v>
                </c:pt>
                <c:pt idx="70">
                  <c:v>0.45234099999999999</c:v>
                </c:pt>
                <c:pt idx="71">
                  <c:v>0.45871200000000001</c:v>
                </c:pt>
                <c:pt idx="72">
                  <c:v>0.46508300000000002</c:v>
                </c:pt>
                <c:pt idx="73">
                  <c:v>0.47145399999999998</c:v>
                </c:pt>
                <c:pt idx="74">
                  <c:v>0.477825</c:v>
                </c:pt>
                <c:pt idx="75">
                  <c:v>0.48419600000000002</c:v>
                </c:pt>
                <c:pt idx="76">
                  <c:v>0.49056699999999998</c:v>
                </c:pt>
                <c:pt idx="77">
                  <c:v>0.49693799999999999</c:v>
                </c:pt>
                <c:pt idx="78">
                  <c:v>0.50330900000000001</c:v>
                </c:pt>
                <c:pt idx="79">
                  <c:v>0.50968000000000002</c:v>
                </c:pt>
                <c:pt idx="80">
                  <c:v>0.51605100000000004</c:v>
                </c:pt>
                <c:pt idx="81">
                  <c:v>0.52242200000000005</c:v>
                </c:pt>
                <c:pt idx="82">
                  <c:v>0.52879299999999996</c:v>
                </c:pt>
                <c:pt idx="83">
                  <c:v>0.53516399999999997</c:v>
                </c:pt>
                <c:pt idx="84">
                  <c:v>0.54153499999999999</c:v>
                </c:pt>
                <c:pt idx="85">
                  <c:v>0.547906</c:v>
                </c:pt>
                <c:pt idx="86">
                  <c:v>0.55427700000000002</c:v>
                </c:pt>
                <c:pt idx="87">
                  <c:v>0.56064800000000004</c:v>
                </c:pt>
                <c:pt idx="88">
                  <c:v>0.56701900000000005</c:v>
                </c:pt>
                <c:pt idx="89">
                  <c:v>0.57338999999999996</c:v>
                </c:pt>
                <c:pt idx="90">
                  <c:v>0.57976099999999997</c:v>
                </c:pt>
                <c:pt idx="91">
                  <c:v>0.58613199999999999</c:v>
                </c:pt>
                <c:pt idx="92">
                  <c:v>0.592503</c:v>
                </c:pt>
                <c:pt idx="93">
                  <c:v>0.59887400000000002</c:v>
                </c:pt>
                <c:pt idx="94">
                  <c:v>0.60524500000000003</c:v>
                </c:pt>
                <c:pt idx="95">
                  <c:v>0.61161600000000005</c:v>
                </c:pt>
                <c:pt idx="96">
                  <c:v>0.61798699999999995</c:v>
                </c:pt>
                <c:pt idx="97">
                  <c:v>0.62435799999999997</c:v>
                </c:pt>
                <c:pt idx="98">
                  <c:v>0.63072899999999998</c:v>
                </c:pt>
                <c:pt idx="99">
                  <c:v>0.6371</c:v>
                </c:pt>
                <c:pt idx="100">
                  <c:v>0.64347100000000002</c:v>
                </c:pt>
                <c:pt idx="101">
                  <c:v>0.64984200000000003</c:v>
                </c:pt>
                <c:pt idx="102">
                  <c:v>0.65621300000000005</c:v>
                </c:pt>
                <c:pt idx="103">
                  <c:v>0.66258399999999995</c:v>
                </c:pt>
                <c:pt idx="104">
                  <c:v>0.66895499999999997</c:v>
                </c:pt>
                <c:pt idx="105">
                  <c:v>0.67532599999999998</c:v>
                </c:pt>
                <c:pt idx="106">
                  <c:v>0.681697</c:v>
                </c:pt>
                <c:pt idx="107">
                  <c:v>0.68806800000000001</c:v>
                </c:pt>
                <c:pt idx="108">
                  <c:v>0.69443900000000003</c:v>
                </c:pt>
                <c:pt idx="109">
                  <c:v>0.70081000000000004</c:v>
                </c:pt>
                <c:pt idx="110">
                  <c:v>0.70718099999999995</c:v>
                </c:pt>
                <c:pt idx="111">
                  <c:v>0.71355199999999996</c:v>
                </c:pt>
                <c:pt idx="112">
                  <c:v>0.71992299999999998</c:v>
                </c:pt>
                <c:pt idx="113">
                  <c:v>0.726294</c:v>
                </c:pt>
                <c:pt idx="114">
                  <c:v>0.73266500000000001</c:v>
                </c:pt>
                <c:pt idx="115">
                  <c:v>0.73903600000000003</c:v>
                </c:pt>
                <c:pt idx="116">
                  <c:v>0.74540700000000004</c:v>
                </c:pt>
                <c:pt idx="117">
                  <c:v>0.75177799999999995</c:v>
                </c:pt>
                <c:pt idx="118">
                  <c:v>0.75814899999999996</c:v>
                </c:pt>
                <c:pt idx="119">
                  <c:v>0.76451999999999998</c:v>
                </c:pt>
                <c:pt idx="120">
                  <c:v>0.77089099999999999</c:v>
                </c:pt>
                <c:pt idx="121">
                  <c:v>0.77726200000000001</c:v>
                </c:pt>
                <c:pt idx="122">
                  <c:v>0.78363300000000002</c:v>
                </c:pt>
                <c:pt idx="123">
                  <c:v>0.79000400000000004</c:v>
                </c:pt>
                <c:pt idx="124">
                  <c:v>0.79637500000000006</c:v>
                </c:pt>
                <c:pt idx="125">
                  <c:v>0.80274599999999996</c:v>
                </c:pt>
                <c:pt idx="126">
                  <c:v>0.80911699999999998</c:v>
                </c:pt>
                <c:pt idx="127">
                  <c:v>0.81548799999999999</c:v>
                </c:pt>
                <c:pt idx="128">
                  <c:v>0.82185900000000001</c:v>
                </c:pt>
                <c:pt idx="129">
                  <c:v>0.82823000000000002</c:v>
                </c:pt>
                <c:pt idx="130">
                  <c:v>0.83460100000000004</c:v>
                </c:pt>
                <c:pt idx="131">
                  <c:v>0.84097200000000005</c:v>
                </c:pt>
                <c:pt idx="132">
                  <c:v>0.84734299999999996</c:v>
                </c:pt>
                <c:pt idx="133">
                  <c:v>0.85371399999999997</c:v>
                </c:pt>
                <c:pt idx="134">
                  <c:v>0.86008499999999999</c:v>
                </c:pt>
                <c:pt idx="135">
                  <c:v>0.866456</c:v>
                </c:pt>
                <c:pt idx="136">
                  <c:v>0.87282700000000002</c:v>
                </c:pt>
                <c:pt idx="137">
                  <c:v>0.87919800000000004</c:v>
                </c:pt>
                <c:pt idx="138">
                  <c:v>0.88556900000000005</c:v>
                </c:pt>
                <c:pt idx="139">
                  <c:v>0.89193999999999996</c:v>
                </c:pt>
                <c:pt idx="140">
                  <c:v>0.89831099999999997</c:v>
                </c:pt>
                <c:pt idx="141">
                  <c:v>0.90468199999999999</c:v>
                </c:pt>
                <c:pt idx="142">
                  <c:v>0.911053</c:v>
                </c:pt>
                <c:pt idx="143">
                  <c:v>0.91742400000000002</c:v>
                </c:pt>
                <c:pt idx="144">
                  <c:v>0.92379500000000003</c:v>
                </c:pt>
                <c:pt idx="145">
                  <c:v>0.93016600000000005</c:v>
                </c:pt>
                <c:pt idx="146">
                  <c:v>0.93653699999999995</c:v>
                </c:pt>
                <c:pt idx="147">
                  <c:v>0.94290799999999997</c:v>
                </c:pt>
                <c:pt idx="148">
                  <c:v>0.94927899999999998</c:v>
                </c:pt>
                <c:pt idx="149">
                  <c:v>0.95565</c:v>
                </c:pt>
                <c:pt idx="150">
                  <c:v>0.96202100000000002</c:v>
                </c:pt>
                <c:pt idx="151">
                  <c:v>0.96839200000000003</c:v>
                </c:pt>
                <c:pt idx="152">
                  <c:v>0.97476300000000005</c:v>
                </c:pt>
                <c:pt idx="153">
                  <c:v>0.98113399999999995</c:v>
                </c:pt>
                <c:pt idx="154">
                  <c:v>0.98750499999999997</c:v>
                </c:pt>
                <c:pt idx="155">
                  <c:v>0.99387599999999998</c:v>
                </c:pt>
                <c:pt idx="156">
                  <c:v>1.0002470000000001</c:v>
                </c:pt>
                <c:pt idx="157">
                  <c:v>1.006618</c:v>
                </c:pt>
                <c:pt idx="158">
                  <c:v>1.0129889999999999</c:v>
                </c:pt>
                <c:pt idx="159">
                  <c:v>1.01936</c:v>
                </c:pt>
                <c:pt idx="160">
                  <c:v>1.0257309999999999</c:v>
                </c:pt>
                <c:pt idx="161">
                  <c:v>1.0321020000000001</c:v>
                </c:pt>
                <c:pt idx="162">
                  <c:v>1.038473</c:v>
                </c:pt>
                <c:pt idx="163">
                  <c:v>1.0448440000000001</c:v>
                </c:pt>
                <c:pt idx="164">
                  <c:v>1.051215</c:v>
                </c:pt>
                <c:pt idx="165">
                  <c:v>1.0575859999999999</c:v>
                </c:pt>
                <c:pt idx="166">
                  <c:v>1.063957</c:v>
                </c:pt>
                <c:pt idx="167">
                  <c:v>1.0703279999999999</c:v>
                </c:pt>
                <c:pt idx="168">
                  <c:v>1.0766990000000001</c:v>
                </c:pt>
                <c:pt idx="169">
                  <c:v>1.08307</c:v>
                </c:pt>
                <c:pt idx="170">
                  <c:v>1.0894410000000001</c:v>
                </c:pt>
                <c:pt idx="171">
                  <c:v>1.095812</c:v>
                </c:pt>
                <c:pt idx="172">
                  <c:v>1.1021829999999999</c:v>
                </c:pt>
                <c:pt idx="173">
                  <c:v>1.108554</c:v>
                </c:pt>
                <c:pt idx="174">
                  <c:v>1.1149249999999999</c:v>
                </c:pt>
                <c:pt idx="175">
                  <c:v>1.1212960000000001</c:v>
                </c:pt>
                <c:pt idx="176">
                  <c:v>1.127667</c:v>
                </c:pt>
                <c:pt idx="177">
                  <c:v>1.1340380000000001</c:v>
                </c:pt>
                <c:pt idx="178">
                  <c:v>1.140409</c:v>
                </c:pt>
                <c:pt idx="179">
                  <c:v>1.1467799999999999</c:v>
                </c:pt>
                <c:pt idx="180">
                  <c:v>1.153151</c:v>
                </c:pt>
                <c:pt idx="181">
                  <c:v>1.1595219999999999</c:v>
                </c:pt>
                <c:pt idx="182">
                  <c:v>1.1658930000000001</c:v>
                </c:pt>
                <c:pt idx="183">
                  <c:v>1.172264</c:v>
                </c:pt>
                <c:pt idx="184">
                  <c:v>1.1786350000000001</c:v>
                </c:pt>
                <c:pt idx="185">
                  <c:v>1.185006</c:v>
                </c:pt>
                <c:pt idx="186">
                  <c:v>1.1913769999999999</c:v>
                </c:pt>
                <c:pt idx="187">
                  <c:v>1.197748</c:v>
                </c:pt>
                <c:pt idx="188">
                  <c:v>1.2041189999999999</c:v>
                </c:pt>
                <c:pt idx="189">
                  <c:v>1.2104900000000001</c:v>
                </c:pt>
                <c:pt idx="190">
                  <c:v>1.216861</c:v>
                </c:pt>
                <c:pt idx="191">
                  <c:v>1.2232320000000001</c:v>
                </c:pt>
                <c:pt idx="192">
                  <c:v>1.229603</c:v>
                </c:pt>
                <c:pt idx="193">
                  <c:v>1.2359739999999999</c:v>
                </c:pt>
                <c:pt idx="194">
                  <c:v>1.242345</c:v>
                </c:pt>
                <c:pt idx="195">
                  <c:v>1.2487159999999999</c:v>
                </c:pt>
                <c:pt idx="196">
                  <c:v>1.2550870000000001</c:v>
                </c:pt>
                <c:pt idx="197">
                  <c:v>1.261458</c:v>
                </c:pt>
                <c:pt idx="198">
                  <c:v>1.2678290000000001</c:v>
                </c:pt>
                <c:pt idx="199">
                  <c:v>1.2742</c:v>
                </c:pt>
                <c:pt idx="200">
                  <c:v>1.2805709999999999</c:v>
                </c:pt>
                <c:pt idx="201">
                  <c:v>1.286942</c:v>
                </c:pt>
                <c:pt idx="202">
                  <c:v>1.2933129999999999</c:v>
                </c:pt>
                <c:pt idx="203">
                  <c:v>1.2996840000000001</c:v>
                </c:pt>
                <c:pt idx="204">
                  <c:v>1.306055</c:v>
                </c:pt>
                <c:pt idx="205">
                  <c:v>1.3124260000000001</c:v>
                </c:pt>
                <c:pt idx="206">
                  <c:v>1.318797</c:v>
                </c:pt>
                <c:pt idx="207">
                  <c:v>1.3251679999999999</c:v>
                </c:pt>
                <c:pt idx="208">
                  <c:v>1.331539</c:v>
                </c:pt>
                <c:pt idx="209">
                  <c:v>1.3379099999999999</c:v>
                </c:pt>
                <c:pt idx="210">
                  <c:v>1.3442810000000001</c:v>
                </c:pt>
                <c:pt idx="211">
                  <c:v>1.350652</c:v>
                </c:pt>
                <c:pt idx="212">
                  <c:v>1.3570230000000001</c:v>
                </c:pt>
                <c:pt idx="213">
                  <c:v>1.363394</c:v>
                </c:pt>
                <c:pt idx="214">
                  <c:v>1.3697649999999999</c:v>
                </c:pt>
                <c:pt idx="215">
                  <c:v>1.376136</c:v>
                </c:pt>
                <c:pt idx="216">
                  <c:v>1.3825069999999999</c:v>
                </c:pt>
                <c:pt idx="217">
                  <c:v>1.3888780000000001</c:v>
                </c:pt>
                <c:pt idx="218">
                  <c:v>1.395249</c:v>
                </c:pt>
                <c:pt idx="219">
                  <c:v>1.4016200000000001</c:v>
                </c:pt>
                <c:pt idx="220">
                  <c:v>1.407991</c:v>
                </c:pt>
                <c:pt idx="221">
                  <c:v>1.4143619999999999</c:v>
                </c:pt>
                <c:pt idx="222">
                  <c:v>1.420733</c:v>
                </c:pt>
                <c:pt idx="223">
                  <c:v>1.4271039999999999</c:v>
                </c:pt>
                <c:pt idx="224">
                  <c:v>1.4334750000000001</c:v>
                </c:pt>
                <c:pt idx="225">
                  <c:v>1.439846</c:v>
                </c:pt>
                <c:pt idx="226">
                  <c:v>1.4462170000000001</c:v>
                </c:pt>
                <c:pt idx="227">
                  <c:v>1.452588</c:v>
                </c:pt>
                <c:pt idx="228">
                  <c:v>1.4589589999999999</c:v>
                </c:pt>
                <c:pt idx="229">
                  <c:v>1.46533</c:v>
                </c:pt>
                <c:pt idx="230">
                  <c:v>1.4717009999999999</c:v>
                </c:pt>
                <c:pt idx="231">
                  <c:v>1.4780720000000001</c:v>
                </c:pt>
                <c:pt idx="232">
                  <c:v>1.484443</c:v>
                </c:pt>
                <c:pt idx="233">
                  <c:v>1.4908140000000001</c:v>
                </c:pt>
                <c:pt idx="234">
                  <c:v>1.497185</c:v>
                </c:pt>
                <c:pt idx="235">
                  <c:v>1.5035559999999999</c:v>
                </c:pt>
                <c:pt idx="236">
                  <c:v>1.509927</c:v>
                </c:pt>
                <c:pt idx="237">
                  <c:v>1.5162979999999999</c:v>
                </c:pt>
                <c:pt idx="238">
                  <c:v>1.5226690000000001</c:v>
                </c:pt>
                <c:pt idx="239">
                  <c:v>1.52904</c:v>
                </c:pt>
                <c:pt idx="240">
                  <c:v>1.5354110000000001</c:v>
                </c:pt>
                <c:pt idx="241">
                  <c:v>1.541782</c:v>
                </c:pt>
                <c:pt idx="242">
                  <c:v>1.5481529999999999</c:v>
                </c:pt>
                <c:pt idx="243">
                  <c:v>1.554524</c:v>
                </c:pt>
                <c:pt idx="244">
                  <c:v>1.5608949999999999</c:v>
                </c:pt>
                <c:pt idx="245">
                  <c:v>1.567266</c:v>
                </c:pt>
                <c:pt idx="246">
                  <c:v>1.573637</c:v>
                </c:pt>
                <c:pt idx="247">
                  <c:v>1.5800080000000001</c:v>
                </c:pt>
                <c:pt idx="248">
                  <c:v>1.586379</c:v>
                </c:pt>
                <c:pt idx="249">
                  <c:v>1.5927500000000001</c:v>
                </c:pt>
                <c:pt idx="250">
                  <c:v>1.599121</c:v>
                </c:pt>
                <c:pt idx="251">
                  <c:v>1.6054919999999999</c:v>
                </c:pt>
                <c:pt idx="252">
                  <c:v>1.611863</c:v>
                </c:pt>
                <c:pt idx="253">
                  <c:v>1.618234</c:v>
                </c:pt>
                <c:pt idx="254">
                  <c:v>1.6246050000000001</c:v>
                </c:pt>
                <c:pt idx="255">
                  <c:v>1.630976</c:v>
                </c:pt>
                <c:pt idx="256">
                  <c:v>1.6373470000000001</c:v>
                </c:pt>
                <c:pt idx="257">
                  <c:v>1.643718</c:v>
                </c:pt>
                <c:pt idx="258">
                  <c:v>1.6500889999999999</c:v>
                </c:pt>
                <c:pt idx="259">
                  <c:v>1.65646</c:v>
                </c:pt>
                <c:pt idx="260">
                  <c:v>1.6628309999999999</c:v>
                </c:pt>
                <c:pt idx="261">
                  <c:v>1.6692020000000001</c:v>
                </c:pt>
                <c:pt idx="262">
                  <c:v>1.675573</c:v>
                </c:pt>
                <c:pt idx="263">
                  <c:v>1.6819440000000001</c:v>
                </c:pt>
                <c:pt idx="264">
                  <c:v>1.688315</c:v>
                </c:pt>
                <c:pt idx="265">
                  <c:v>1.6946859999999999</c:v>
                </c:pt>
                <c:pt idx="266">
                  <c:v>1.701057</c:v>
                </c:pt>
                <c:pt idx="267">
                  <c:v>1.7074279999999999</c:v>
                </c:pt>
                <c:pt idx="268">
                  <c:v>1.7137990000000001</c:v>
                </c:pt>
                <c:pt idx="269">
                  <c:v>1.72017</c:v>
                </c:pt>
                <c:pt idx="270">
                  <c:v>1.7265410000000001</c:v>
                </c:pt>
                <c:pt idx="271">
                  <c:v>1.732912</c:v>
                </c:pt>
                <c:pt idx="272">
                  <c:v>1.7392829999999999</c:v>
                </c:pt>
                <c:pt idx="273">
                  <c:v>1.745654</c:v>
                </c:pt>
                <c:pt idx="274">
                  <c:v>1.7520249999999999</c:v>
                </c:pt>
                <c:pt idx="275">
                  <c:v>1.7583960000000001</c:v>
                </c:pt>
                <c:pt idx="276">
                  <c:v>1.764767</c:v>
                </c:pt>
                <c:pt idx="277">
                  <c:v>1.7711380000000001</c:v>
                </c:pt>
                <c:pt idx="278">
                  <c:v>1.777509</c:v>
                </c:pt>
                <c:pt idx="279">
                  <c:v>1.7838799999999999</c:v>
                </c:pt>
                <c:pt idx="280">
                  <c:v>1.790251</c:v>
                </c:pt>
                <c:pt idx="281">
                  <c:v>1.7966219999999999</c:v>
                </c:pt>
                <c:pt idx="282">
                  <c:v>1.8029930000000001</c:v>
                </c:pt>
                <c:pt idx="283">
                  <c:v>1.809364</c:v>
                </c:pt>
                <c:pt idx="284">
                  <c:v>1.8157350000000001</c:v>
                </c:pt>
                <c:pt idx="285">
                  <c:v>1.822106</c:v>
                </c:pt>
                <c:pt idx="286">
                  <c:v>1.8284769999999999</c:v>
                </c:pt>
                <c:pt idx="287">
                  <c:v>1.834848</c:v>
                </c:pt>
                <c:pt idx="288">
                  <c:v>1.8412189999999999</c:v>
                </c:pt>
                <c:pt idx="289">
                  <c:v>1.8475900000000001</c:v>
                </c:pt>
                <c:pt idx="290">
                  <c:v>1.853961</c:v>
                </c:pt>
                <c:pt idx="291">
                  <c:v>1.8603320000000001</c:v>
                </c:pt>
                <c:pt idx="292">
                  <c:v>1.866703</c:v>
                </c:pt>
                <c:pt idx="293">
                  <c:v>1.8730739999999999</c:v>
                </c:pt>
                <c:pt idx="294">
                  <c:v>1.879445</c:v>
                </c:pt>
                <c:pt idx="295">
                  <c:v>1.8858159999999999</c:v>
                </c:pt>
                <c:pt idx="296">
                  <c:v>1.8921870000000001</c:v>
                </c:pt>
                <c:pt idx="297">
                  <c:v>1.898558</c:v>
                </c:pt>
                <c:pt idx="298">
                  <c:v>1.9049290000000001</c:v>
                </c:pt>
                <c:pt idx="299">
                  <c:v>1.9113</c:v>
                </c:pt>
                <c:pt idx="300">
                  <c:v>1.9176709999999999</c:v>
                </c:pt>
                <c:pt idx="301">
                  <c:v>1.924042</c:v>
                </c:pt>
                <c:pt idx="302">
                  <c:v>1.9304129999999999</c:v>
                </c:pt>
                <c:pt idx="303">
                  <c:v>1.9367840000000001</c:v>
                </c:pt>
                <c:pt idx="304">
                  <c:v>1.943155</c:v>
                </c:pt>
                <c:pt idx="305">
                  <c:v>1.9495260000000001</c:v>
                </c:pt>
                <c:pt idx="306">
                  <c:v>1.955897</c:v>
                </c:pt>
                <c:pt idx="307">
                  <c:v>1.9622679999999999</c:v>
                </c:pt>
                <c:pt idx="308">
                  <c:v>1.968639</c:v>
                </c:pt>
                <c:pt idx="309">
                  <c:v>1.9750099999999999</c:v>
                </c:pt>
                <c:pt idx="310">
                  <c:v>1.9813810000000001</c:v>
                </c:pt>
                <c:pt idx="311">
                  <c:v>1.987752</c:v>
                </c:pt>
                <c:pt idx="312">
                  <c:v>1.9941230000000001</c:v>
                </c:pt>
                <c:pt idx="313">
                  <c:v>2.0004940000000002</c:v>
                </c:pt>
                <c:pt idx="314">
                  <c:v>2.0068649999999999</c:v>
                </c:pt>
                <c:pt idx="315">
                  <c:v>2.013236</c:v>
                </c:pt>
                <c:pt idx="316">
                  <c:v>2.0196070000000002</c:v>
                </c:pt>
                <c:pt idx="317">
                  <c:v>2.0259779999999998</c:v>
                </c:pt>
                <c:pt idx="318">
                  <c:v>2.032349</c:v>
                </c:pt>
                <c:pt idx="319">
                  <c:v>2.0387200000000001</c:v>
                </c:pt>
                <c:pt idx="320">
                  <c:v>2.0450910000000002</c:v>
                </c:pt>
                <c:pt idx="321">
                  <c:v>2.0514619999999999</c:v>
                </c:pt>
                <c:pt idx="322">
                  <c:v>2.057833</c:v>
                </c:pt>
                <c:pt idx="323">
                  <c:v>2.0642040000000001</c:v>
                </c:pt>
                <c:pt idx="324">
                  <c:v>2.0705749999999998</c:v>
                </c:pt>
                <c:pt idx="325">
                  <c:v>2.076946</c:v>
                </c:pt>
                <c:pt idx="326">
                  <c:v>2.0833170000000001</c:v>
                </c:pt>
                <c:pt idx="327">
                  <c:v>2.0896880000000002</c:v>
                </c:pt>
                <c:pt idx="328">
                  <c:v>2.0960589999999999</c:v>
                </c:pt>
                <c:pt idx="329">
                  <c:v>2.10243</c:v>
                </c:pt>
                <c:pt idx="330">
                  <c:v>2.1088010000000001</c:v>
                </c:pt>
                <c:pt idx="331">
                  <c:v>2.1151719999999998</c:v>
                </c:pt>
                <c:pt idx="332">
                  <c:v>2.121543</c:v>
                </c:pt>
                <c:pt idx="333">
                  <c:v>2.1279140000000001</c:v>
                </c:pt>
                <c:pt idx="334">
                  <c:v>2.1342850000000002</c:v>
                </c:pt>
                <c:pt idx="335">
                  <c:v>2.1406559999999999</c:v>
                </c:pt>
                <c:pt idx="336">
                  <c:v>2.147027</c:v>
                </c:pt>
                <c:pt idx="337">
                  <c:v>2.1533980000000001</c:v>
                </c:pt>
                <c:pt idx="338">
                  <c:v>2.1597689999999998</c:v>
                </c:pt>
                <c:pt idx="339">
                  <c:v>2.16614</c:v>
                </c:pt>
                <c:pt idx="340">
                  <c:v>2.1725110000000001</c:v>
                </c:pt>
                <c:pt idx="341">
                  <c:v>2.1788820000000002</c:v>
                </c:pt>
                <c:pt idx="342">
                  <c:v>2.1852529999999999</c:v>
                </c:pt>
                <c:pt idx="343">
                  <c:v>2.191624</c:v>
                </c:pt>
                <c:pt idx="344">
                  <c:v>2.1979950000000001</c:v>
                </c:pt>
                <c:pt idx="345">
                  <c:v>2.2043659999999998</c:v>
                </c:pt>
                <c:pt idx="346">
                  <c:v>2.210737</c:v>
                </c:pt>
                <c:pt idx="347">
                  <c:v>2.2171080000000001</c:v>
                </c:pt>
                <c:pt idx="348">
                  <c:v>2.2234790000000002</c:v>
                </c:pt>
                <c:pt idx="349">
                  <c:v>2.2298499999999999</c:v>
                </c:pt>
                <c:pt idx="350">
                  <c:v>2.236221</c:v>
                </c:pt>
                <c:pt idx="351">
                  <c:v>2.2425920000000001</c:v>
                </c:pt>
                <c:pt idx="352">
                  <c:v>2.2489629999999998</c:v>
                </c:pt>
                <c:pt idx="353">
                  <c:v>2.2553339999999999</c:v>
                </c:pt>
                <c:pt idx="354">
                  <c:v>2.2617050000000001</c:v>
                </c:pt>
                <c:pt idx="355">
                  <c:v>2.2680760000000002</c:v>
                </c:pt>
                <c:pt idx="356">
                  <c:v>2.2744469999999999</c:v>
                </c:pt>
                <c:pt idx="357">
                  <c:v>2.280818</c:v>
                </c:pt>
                <c:pt idx="358">
                  <c:v>2.2871890000000001</c:v>
                </c:pt>
                <c:pt idx="359">
                  <c:v>2.2935599999999998</c:v>
                </c:pt>
                <c:pt idx="360">
                  <c:v>2.2999309999999999</c:v>
                </c:pt>
                <c:pt idx="361">
                  <c:v>2.3063020000000001</c:v>
                </c:pt>
                <c:pt idx="362">
                  <c:v>2.3126730000000002</c:v>
                </c:pt>
                <c:pt idx="363">
                  <c:v>2.3190439999999999</c:v>
                </c:pt>
                <c:pt idx="364">
                  <c:v>2.325415</c:v>
                </c:pt>
                <c:pt idx="365">
                  <c:v>2.3317860000000001</c:v>
                </c:pt>
                <c:pt idx="366">
                  <c:v>2.3381569999999998</c:v>
                </c:pt>
                <c:pt idx="367">
                  <c:v>2.3445279999999999</c:v>
                </c:pt>
                <c:pt idx="368">
                  <c:v>2.3508990000000001</c:v>
                </c:pt>
                <c:pt idx="369">
                  <c:v>2.3572700000000002</c:v>
                </c:pt>
                <c:pt idx="370">
                  <c:v>2.3636409999999999</c:v>
                </c:pt>
                <c:pt idx="371">
                  <c:v>2.370012</c:v>
                </c:pt>
                <c:pt idx="372">
                  <c:v>2.3763830000000001</c:v>
                </c:pt>
                <c:pt idx="373">
                  <c:v>2.3827539999999998</c:v>
                </c:pt>
                <c:pt idx="374">
                  <c:v>2.3891249999999999</c:v>
                </c:pt>
                <c:pt idx="375">
                  <c:v>2.3954960000000001</c:v>
                </c:pt>
                <c:pt idx="376">
                  <c:v>2.4018670000000002</c:v>
                </c:pt>
                <c:pt idx="377">
                  <c:v>2.4082379999999999</c:v>
                </c:pt>
                <c:pt idx="378">
                  <c:v>2.414609</c:v>
                </c:pt>
                <c:pt idx="379">
                  <c:v>2.4209800000000001</c:v>
                </c:pt>
                <c:pt idx="380">
                  <c:v>2.4273509999999998</c:v>
                </c:pt>
                <c:pt idx="381">
                  <c:v>2.4337219999999999</c:v>
                </c:pt>
                <c:pt idx="382">
                  <c:v>2.4400930000000001</c:v>
                </c:pt>
                <c:pt idx="383">
                  <c:v>2.4464640000000002</c:v>
                </c:pt>
                <c:pt idx="384">
                  <c:v>2.4528349999999999</c:v>
                </c:pt>
                <c:pt idx="385">
                  <c:v>2.459206</c:v>
                </c:pt>
                <c:pt idx="386">
                  <c:v>2.4655770000000001</c:v>
                </c:pt>
                <c:pt idx="387">
                  <c:v>2.4719479999999998</c:v>
                </c:pt>
                <c:pt idx="388">
                  <c:v>2.4783189999999999</c:v>
                </c:pt>
                <c:pt idx="389">
                  <c:v>2.4846900000000001</c:v>
                </c:pt>
                <c:pt idx="390">
                  <c:v>2.4910610000000002</c:v>
                </c:pt>
                <c:pt idx="391">
                  <c:v>2.4974319999999999</c:v>
                </c:pt>
                <c:pt idx="392">
                  <c:v>2.503803</c:v>
                </c:pt>
                <c:pt idx="393">
                  <c:v>2.5101740000000001</c:v>
                </c:pt>
                <c:pt idx="394">
                  <c:v>2.5165449999999998</c:v>
                </c:pt>
                <c:pt idx="395">
                  <c:v>2.5229159999999999</c:v>
                </c:pt>
                <c:pt idx="396">
                  <c:v>2.5292870000000001</c:v>
                </c:pt>
                <c:pt idx="397">
                  <c:v>2.5356580000000002</c:v>
                </c:pt>
                <c:pt idx="398">
                  <c:v>2.5420289999999999</c:v>
                </c:pt>
                <c:pt idx="399">
                  <c:v>2.5484</c:v>
                </c:pt>
                <c:pt idx="400">
                  <c:v>2.5547710000000001</c:v>
                </c:pt>
                <c:pt idx="401">
                  <c:v>2.5611419999999998</c:v>
                </c:pt>
                <c:pt idx="402">
                  <c:v>2.5675129999999999</c:v>
                </c:pt>
                <c:pt idx="403">
                  <c:v>2.5738840000000001</c:v>
                </c:pt>
                <c:pt idx="404">
                  <c:v>2.5802550000000002</c:v>
                </c:pt>
                <c:pt idx="405">
                  <c:v>2.5866259999999999</c:v>
                </c:pt>
                <c:pt idx="406">
                  <c:v>2.592997</c:v>
                </c:pt>
                <c:pt idx="407">
                  <c:v>2.5993680000000001</c:v>
                </c:pt>
                <c:pt idx="408">
                  <c:v>2.6057389999999998</c:v>
                </c:pt>
                <c:pt idx="409">
                  <c:v>2.6121099999999999</c:v>
                </c:pt>
                <c:pt idx="410">
                  <c:v>2.6184810000000001</c:v>
                </c:pt>
                <c:pt idx="411">
                  <c:v>2.6248520000000002</c:v>
                </c:pt>
                <c:pt idx="412">
                  <c:v>2.6312229999999999</c:v>
                </c:pt>
                <c:pt idx="413">
                  <c:v>2.637594</c:v>
                </c:pt>
                <c:pt idx="414">
                  <c:v>2.6439650000000001</c:v>
                </c:pt>
                <c:pt idx="415">
                  <c:v>2.6503359999999998</c:v>
                </c:pt>
                <c:pt idx="416">
                  <c:v>2.6567069999999999</c:v>
                </c:pt>
                <c:pt idx="417">
                  <c:v>2.6630780000000001</c:v>
                </c:pt>
                <c:pt idx="418">
                  <c:v>2.6694490000000002</c:v>
                </c:pt>
                <c:pt idx="419">
                  <c:v>2.6758199999999999</c:v>
                </c:pt>
                <c:pt idx="420">
                  <c:v>2.682191</c:v>
                </c:pt>
                <c:pt idx="421">
                  <c:v>2.6885620000000001</c:v>
                </c:pt>
                <c:pt idx="422">
                  <c:v>2.6949329999999998</c:v>
                </c:pt>
                <c:pt idx="423">
                  <c:v>2.7013039999999999</c:v>
                </c:pt>
                <c:pt idx="424">
                  <c:v>2.7076750000000001</c:v>
                </c:pt>
                <c:pt idx="425">
                  <c:v>2.7140460000000002</c:v>
                </c:pt>
                <c:pt idx="426">
                  <c:v>2.7204169999999999</c:v>
                </c:pt>
                <c:pt idx="427">
                  <c:v>2.726788</c:v>
                </c:pt>
                <c:pt idx="428">
                  <c:v>2.7331590000000001</c:v>
                </c:pt>
                <c:pt idx="429">
                  <c:v>2.7395299999999998</c:v>
                </c:pt>
                <c:pt idx="430">
                  <c:v>2.7459009999999999</c:v>
                </c:pt>
                <c:pt idx="431">
                  <c:v>2.7522720000000001</c:v>
                </c:pt>
                <c:pt idx="432">
                  <c:v>2.7586430000000002</c:v>
                </c:pt>
                <c:pt idx="433">
                  <c:v>2.7650139999999999</c:v>
                </c:pt>
                <c:pt idx="434">
                  <c:v>2.771385</c:v>
                </c:pt>
                <c:pt idx="435">
                  <c:v>2.7777560000000001</c:v>
                </c:pt>
                <c:pt idx="436">
                  <c:v>2.7841269999999998</c:v>
                </c:pt>
                <c:pt idx="437">
                  <c:v>2.7904979999999999</c:v>
                </c:pt>
                <c:pt idx="438">
                  <c:v>2.796869</c:v>
                </c:pt>
                <c:pt idx="439">
                  <c:v>2.8032400000000002</c:v>
                </c:pt>
                <c:pt idx="440">
                  <c:v>2.8096109999999999</c:v>
                </c:pt>
                <c:pt idx="441">
                  <c:v>2.815982</c:v>
                </c:pt>
                <c:pt idx="442">
                  <c:v>2.8223530000000001</c:v>
                </c:pt>
                <c:pt idx="443">
                  <c:v>2.8287239999999998</c:v>
                </c:pt>
                <c:pt idx="444">
                  <c:v>2.8350949999999999</c:v>
                </c:pt>
                <c:pt idx="445">
                  <c:v>2.841466</c:v>
                </c:pt>
                <c:pt idx="446">
                  <c:v>2.8478370000000002</c:v>
                </c:pt>
                <c:pt idx="447">
                  <c:v>2.8542079999999999</c:v>
                </c:pt>
                <c:pt idx="448">
                  <c:v>2.860579</c:v>
                </c:pt>
                <c:pt idx="449">
                  <c:v>2.8669500000000001</c:v>
                </c:pt>
                <c:pt idx="450">
                  <c:v>2.8733209999999998</c:v>
                </c:pt>
                <c:pt idx="451">
                  <c:v>2.8796919999999999</c:v>
                </c:pt>
                <c:pt idx="452">
                  <c:v>2.886063</c:v>
                </c:pt>
                <c:pt idx="453">
                  <c:v>2.8924340000000002</c:v>
                </c:pt>
                <c:pt idx="454">
                  <c:v>2.8988049999999999</c:v>
                </c:pt>
                <c:pt idx="455">
                  <c:v>2.905176</c:v>
                </c:pt>
                <c:pt idx="456">
                  <c:v>2.9115470000000001</c:v>
                </c:pt>
                <c:pt idx="457">
                  <c:v>2.9179179999999998</c:v>
                </c:pt>
                <c:pt idx="458">
                  <c:v>2.9242889999999999</c:v>
                </c:pt>
                <c:pt idx="459">
                  <c:v>2.93066</c:v>
                </c:pt>
                <c:pt idx="460">
                  <c:v>2.9370310000000002</c:v>
                </c:pt>
                <c:pt idx="461">
                  <c:v>2.9434019999999999</c:v>
                </c:pt>
                <c:pt idx="462">
                  <c:v>2.949773</c:v>
                </c:pt>
                <c:pt idx="463">
                  <c:v>2.9561440000000001</c:v>
                </c:pt>
                <c:pt idx="464">
                  <c:v>2.9625149999999998</c:v>
                </c:pt>
                <c:pt idx="465">
                  <c:v>2.9688859999999999</c:v>
                </c:pt>
                <c:pt idx="466">
                  <c:v>2.975257</c:v>
                </c:pt>
                <c:pt idx="467">
                  <c:v>2.9816280000000002</c:v>
                </c:pt>
                <c:pt idx="468">
                  <c:v>2.9879989999999998</c:v>
                </c:pt>
                <c:pt idx="469">
                  <c:v>2.99437</c:v>
                </c:pt>
                <c:pt idx="470">
                  <c:v>3.0007410000000001</c:v>
                </c:pt>
                <c:pt idx="471">
                  <c:v>3.0071119999999998</c:v>
                </c:pt>
                <c:pt idx="472">
                  <c:v>3.0134829999999999</c:v>
                </c:pt>
                <c:pt idx="473">
                  <c:v>3.019854</c:v>
                </c:pt>
                <c:pt idx="474">
                  <c:v>3.0262250000000002</c:v>
                </c:pt>
                <c:pt idx="475">
                  <c:v>3.0325959999999998</c:v>
                </c:pt>
                <c:pt idx="476">
                  <c:v>3.038967</c:v>
                </c:pt>
                <c:pt idx="477">
                  <c:v>3.0453380000000001</c:v>
                </c:pt>
                <c:pt idx="478">
                  <c:v>3.0517089999999998</c:v>
                </c:pt>
                <c:pt idx="479">
                  <c:v>3.0580799999999999</c:v>
                </c:pt>
                <c:pt idx="480">
                  <c:v>3.064451</c:v>
                </c:pt>
                <c:pt idx="481">
                  <c:v>3.0708220000000002</c:v>
                </c:pt>
                <c:pt idx="482">
                  <c:v>3.0771929999999998</c:v>
                </c:pt>
                <c:pt idx="483">
                  <c:v>3.083564</c:v>
                </c:pt>
                <c:pt idx="484">
                  <c:v>3.0899350000000001</c:v>
                </c:pt>
                <c:pt idx="485">
                  <c:v>3.0963059999999998</c:v>
                </c:pt>
                <c:pt idx="486">
                  <c:v>3.1026769999999999</c:v>
                </c:pt>
                <c:pt idx="487">
                  <c:v>3.109048</c:v>
                </c:pt>
                <c:pt idx="488">
                  <c:v>3.1154190000000002</c:v>
                </c:pt>
                <c:pt idx="489">
                  <c:v>3.1217899999999998</c:v>
                </c:pt>
                <c:pt idx="490">
                  <c:v>3.128161</c:v>
                </c:pt>
                <c:pt idx="491">
                  <c:v>3.1345320000000001</c:v>
                </c:pt>
                <c:pt idx="492">
                  <c:v>3.1409029999999998</c:v>
                </c:pt>
                <c:pt idx="493">
                  <c:v>3.1472739999999999</c:v>
                </c:pt>
                <c:pt idx="494">
                  <c:v>3.153645</c:v>
                </c:pt>
                <c:pt idx="495">
                  <c:v>3.1600160000000002</c:v>
                </c:pt>
                <c:pt idx="496">
                  <c:v>3.1663869999999998</c:v>
                </c:pt>
                <c:pt idx="497">
                  <c:v>3.172758</c:v>
                </c:pt>
                <c:pt idx="498">
                  <c:v>3.1791290000000001</c:v>
                </c:pt>
                <c:pt idx="499">
                  <c:v>3.1855000000000002</c:v>
                </c:pt>
                <c:pt idx="500">
                  <c:v>3.1918709999999999</c:v>
                </c:pt>
                <c:pt idx="501">
                  <c:v>3.198242</c:v>
                </c:pt>
                <c:pt idx="502">
                  <c:v>3.2046130000000002</c:v>
                </c:pt>
                <c:pt idx="503">
                  <c:v>3.2109839999999998</c:v>
                </c:pt>
                <c:pt idx="504">
                  <c:v>3.217355</c:v>
                </c:pt>
                <c:pt idx="505">
                  <c:v>3.2237260000000001</c:v>
                </c:pt>
                <c:pt idx="506">
                  <c:v>3.2300970000000002</c:v>
                </c:pt>
                <c:pt idx="507">
                  <c:v>3.2364679999999999</c:v>
                </c:pt>
                <c:pt idx="508">
                  <c:v>3.242839</c:v>
                </c:pt>
                <c:pt idx="509">
                  <c:v>3.2492100000000002</c:v>
                </c:pt>
                <c:pt idx="510">
                  <c:v>3.2555809999999998</c:v>
                </c:pt>
                <c:pt idx="511">
                  <c:v>3.261952</c:v>
                </c:pt>
                <c:pt idx="512">
                  <c:v>3.2683230000000001</c:v>
                </c:pt>
                <c:pt idx="513">
                  <c:v>3.2746940000000002</c:v>
                </c:pt>
                <c:pt idx="514">
                  <c:v>3.2810649999999999</c:v>
                </c:pt>
                <c:pt idx="515">
                  <c:v>3.287436</c:v>
                </c:pt>
                <c:pt idx="516">
                  <c:v>3.2938070000000002</c:v>
                </c:pt>
                <c:pt idx="517">
                  <c:v>3.3001779999999998</c:v>
                </c:pt>
                <c:pt idx="518">
                  <c:v>3.306549</c:v>
                </c:pt>
                <c:pt idx="519">
                  <c:v>3.3129200000000001</c:v>
                </c:pt>
                <c:pt idx="520">
                  <c:v>3.3192910000000002</c:v>
                </c:pt>
                <c:pt idx="521">
                  <c:v>3.3256619999999999</c:v>
                </c:pt>
                <c:pt idx="522">
                  <c:v>3.332033</c:v>
                </c:pt>
                <c:pt idx="523">
                  <c:v>3.3384040000000001</c:v>
                </c:pt>
                <c:pt idx="524">
                  <c:v>3.3447749999999998</c:v>
                </c:pt>
                <c:pt idx="525">
                  <c:v>3.351146</c:v>
                </c:pt>
                <c:pt idx="526">
                  <c:v>3.3575170000000001</c:v>
                </c:pt>
                <c:pt idx="527">
                  <c:v>3.3638880000000002</c:v>
                </c:pt>
                <c:pt idx="528">
                  <c:v>3.3702589999999999</c:v>
                </c:pt>
                <c:pt idx="529">
                  <c:v>3.37663</c:v>
                </c:pt>
                <c:pt idx="530">
                  <c:v>3.3830010000000001</c:v>
                </c:pt>
                <c:pt idx="531">
                  <c:v>3.3893719999999998</c:v>
                </c:pt>
                <c:pt idx="532">
                  <c:v>3.395743</c:v>
                </c:pt>
                <c:pt idx="533">
                  <c:v>3.4021140000000001</c:v>
                </c:pt>
                <c:pt idx="534">
                  <c:v>3.4084850000000002</c:v>
                </c:pt>
                <c:pt idx="535">
                  <c:v>3.4148559999999999</c:v>
                </c:pt>
                <c:pt idx="536">
                  <c:v>3.421227</c:v>
                </c:pt>
                <c:pt idx="537">
                  <c:v>3.4275980000000001</c:v>
                </c:pt>
                <c:pt idx="538">
                  <c:v>3.4339689999999998</c:v>
                </c:pt>
                <c:pt idx="539">
                  <c:v>3.44034</c:v>
                </c:pt>
                <c:pt idx="540">
                  <c:v>3.4467110000000001</c:v>
                </c:pt>
                <c:pt idx="541">
                  <c:v>3.4530820000000002</c:v>
                </c:pt>
                <c:pt idx="542">
                  <c:v>3.4594529999999999</c:v>
                </c:pt>
                <c:pt idx="543">
                  <c:v>3.465824</c:v>
                </c:pt>
                <c:pt idx="544">
                  <c:v>3.4721950000000001</c:v>
                </c:pt>
                <c:pt idx="545">
                  <c:v>3.4785659999999998</c:v>
                </c:pt>
                <c:pt idx="546">
                  <c:v>3.484937</c:v>
                </c:pt>
                <c:pt idx="547">
                  <c:v>3.4913080000000001</c:v>
                </c:pt>
                <c:pt idx="548">
                  <c:v>3.4976790000000002</c:v>
                </c:pt>
                <c:pt idx="549">
                  <c:v>3.5040499999999999</c:v>
                </c:pt>
                <c:pt idx="550">
                  <c:v>3.510421</c:v>
                </c:pt>
                <c:pt idx="551">
                  <c:v>3.5167920000000001</c:v>
                </c:pt>
                <c:pt idx="552">
                  <c:v>3.5231629999999998</c:v>
                </c:pt>
                <c:pt idx="553">
                  <c:v>3.5295339999999999</c:v>
                </c:pt>
                <c:pt idx="554">
                  <c:v>3.5359050000000001</c:v>
                </c:pt>
                <c:pt idx="555">
                  <c:v>3.5422760000000002</c:v>
                </c:pt>
                <c:pt idx="556">
                  <c:v>3.5486469999999999</c:v>
                </c:pt>
                <c:pt idx="557">
                  <c:v>3.555018</c:v>
                </c:pt>
                <c:pt idx="558">
                  <c:v>3.5613890000000001</c:v>
                </c:pt>
                <c:pt idx="559">
                  <c:v>3.5677599999999998</c:v>
                </c:pt>
                <c:pt idx="560">
                  <c:v>3.5741309999999999</c:v>
                </c:pt>
                <c:pt idx="561">
                  <c:v>3.5805020000000001</c:v>
                </c:pt>
                <c:pt idx="562">
                  <c:v>3.5868730000000002</c:v>
                </c:pt>
                <c:pt idx="563">
                  <c:v>3.5932439999999999</c:v>
                </c:pt>
                <c:pt idx="564">
                  <c:v>3.599615</c:v>
                </c:pt>
                <c:pt idx="565">
                  <c:v>3.6059860000000001</c:v>
                </c:pt>
                <c:pt idx="566">
                  <c:v>3.6123569999999998</c:v>
                </c:pt>
                <c:pt idx="567">
                  <c:v>3.6187279999999999</c:v>
                </c:pt>
                <c:pt idx="568">
                  <c:v>3.6250990000000001</c:v>
                </c:pt>
                <c:pt idx="569">
                  <c:v>3.6314700000000002</c:v>
                </c:pt>
                <c:pt idx="570">
                  <c:v>3.6378409999999999</c:v>
                </c:pt>
                <c:pt idx="571">
                  <c:v>3.644212</c:v>
                </c:pt>
                <c:pt idx="572">
                  <c:v>3.6505830000000001</c:v>
                </c:pt>
                <c:pt idx="573">
                  <c:v>3.6569539999999998</c:v>
                </c:pt>
                <c:pt idx="574">
                  <c:v>3.6633249999999999</c:v>
                </c:pt>
                <c:pt idx="575">
                  <c:v>3.6696960000000001</c:v>
                </c:pt>
                <c:pt idx="576">
                  <c:v>3.6760670000000002</c:v>
                </c:pt>
                <c:pt idx="577">
                  <c:v>3.6824379999999999</c:v>
                </c:pt>
                <c:pt idx="578">
                  <c:v>3.688809</c:v>
                </c:pt>
                <c:pt idx="579">
                  <c:v>3.6951800000000001</c:v>
                </c:pt>
                <c:pt idx="580">
                  <c:v>3.7015509999999998</c:v>
                </c:pt>
                <c:pt idx="581">
                  <c:v>3.7079219999999999</c:v>
                </c:pt>
                <c:pt idx="582">
                  <c:v>3.7142930000000001</c:v>
                </c:pt>
                <c:pt idx="583">
                  <c:v>3.7206640000000002</c:v>
                </c:pt>
                <c:pt idx="584">
                  <c:v>3.7270349999999999</c:v>
                </c:pt>
                <c:pt idx="585">
                  <c:v>3.733406</c:v>
                </c:pt>
                <c:pt idx="586">
                  <c:v>3.7397770000000001</c:v>
                </c:pt>
                <c:pt idx="587">
                  <c:v>3.7461479999999998</c:v>
                </c:pt>
                <c:pt idx="588">
                  <c:v>3.7525189999999999</c:v>
                </c:pt>
                <c:pt idx="589">
                  <c:v>3.7588900000000001</c:v>
                </c:pt>
                <c:pt idx="590">
                  <c:v>3.7652610000000002</c:v>
                </c:pt>
                <c:pt idx="591">
                  <c:v>3.7716319999999999</c:v>
                </c:pt>
                <c:pt idx="592">
                  <c:v>3.778003</c:v>
                </c:pt>
                <c:pt idx="593">
                  <c:v>3.7843740000000001</c:v>
                </c:pt>
                <c:pt idx="594">
                  <c:v>3.7907449999999998</c:v>
                </c:pt>
                <c:pt idx="595">
                  <c:v>3.7971159999999999</c:v>
                </c:pt>
                <c:pt idx="596">
                  <c:v>3.8034870000000001</c:v>
                </c:pt>
                <c:pt idx="597">
                  <c:v>3.8098580000000002</c:v>
                </c:pt>
                <c:pt idx="598">
                  <c:v>3.8162289999999999</c:v>
                </c:pt>
                <c:pt idx="599">
                  <c:v>3.8226</c:v>
                </c:pt>
                <c:pt idx="600">
                  <c:v>3.8289710000000001</c:v>
                </c:pt>
                <c:pt idx="601">
                  <c:v>3.8353419999999998</c:v>
                </c:pt>
                <c:pt idx="602">
                  <c:v>3.8417129999999999</c:v>
                </c:pt>
                <c:pt idx="603">
                  <c:v>3.8480840000000001</c:v>
                </c:pt>
                <c:pt idx="604">
                  <c:v>3.8544550000000002</c:v>
                </c:pt>
                <c:pt idx="605">
                  <c:v>3.8608259999999999</c:v>
                </c:pt>
                <c:pt idx="606">
                  <c:v>3.867197</c:v>
                </c:pt>
                <c:pt idx="607">
                  <c:v>3.8735680000000001</c:v>
                </c:pt>
                <c:pt idx="608">
                  <c:v>3.8799389999999998</c:v>
                </c:pt>
                <c:pt idx="609">
                  <c:v>3.8863099999999999</c:v>
                </c:pt>
                <c:pt idx="610">
                  <c:v>3.8926810000000001</c:v>
                </c:pt>
                <c:pt idx="611">
                  <c:v>3.8990520000000002</c:v>
                </c:pt>
                <c:pt idx="612">
                  <c:v>3.9054229999999999</c:v>
                </c:pt>
                <c:pt idx="613">
                  <c:v>3.911794</c:v>
                </c:pt>
                <c:pt idx="614">
                  <c:v>3.9181650000000001</c:v>
                </c:pt>
                <c:pt idx="615">
                  <c:v>3.9245359999999998</c:v>
                </c:pt>
                <c:pt idx="616">
                  <c:v>3.9309069999999999</c:v>
                </c:pt>
                <c:pt idx="617">
                  <c:v>3.9372780000000001</c:v>
                </c:pt>
                <c:pt idx="618">
                  <c:v>3.9436490000000002</c:v>
                </c:pt>
                <c:pt idx="619">
                  <c:v>3.9500199999999999</c:v>
                </c:pt>
                <c:pt idx="620">
                  <c:v>3.956391</c:v>
                </c:pt>
                <c:pt idx="621">
                  <c:v>3.9627620000000001</c:v>
                </c:pt>
                <c:pt idx="622">
                  <c:v>3.9691329999999998</c:v>
                </c:pt>
                <c:pt idx="623">
                  <c:v>3.9755039999999999</c:v>
                </c:pt>
                <c:pt idx="624">
                  <c:v>3.9818750000000001</c:v>
                </c:pt>
                <c:pt idx="625">
                  <c:v>3.9882460000000002</c:v>
                </c:pt>
                <c:pt idx="626">
                  <c:v>3.9946169999999999</c:v>
                </c:pt>
                <c:pt idx="627">
                  <c:v>4.0009880000000004</c:v>
                </c:pt>
                <c:pt idx="628">
                  <c:v>4.0073590000000001</c:v>
                </c:pt>
                <c:pt idx="629">
                  <c:v>4.0137299999999998</c:v>
                </c:pt>
                <c:pt idx="630">
                  <c:v>4.0201010000000004</c:v>
                </c:pt>
                <c:pt idx="631">
                  <c:v>4.0264720000000001</c:v>
                </c:pt>
                <c:pt idx="632">
                  <c:v>4.0328429999999997</c:v>
                </c:pt>
                <c:pt idx="633">
                  <c:v>4.0392140000000003</c:v>
                </c:pt>
                <c:pt idx="634">
                  <c:v>4.045585</c:v>
                </c:pt>
                <c:pt idx="635">
                  <c:v>4.0519559999999997</c:v>
                </c:pt>
                <c:pt idx="636">
                  <c:v>4.0583270000000002</c:v>
                </c:pt>
                <c:pt idx="637">
                  <c:v>4.0646979999999999</c:v>
                </c:pt>
                <c:pt idx="638">
                  <c:v>4.0710689999999996</c:v>
                </c:pt>
                <c:pt idx="639">
                  <c:v>4.0774400000000002</c:v>
                </c:pt>
                <c:pt idx="640">
                  <c:v>4.0838109999999999</c:v>
                </c:pt>
                <c:pt idx="641">
                  <c:v>4.0901820000000004</c:v>
                </c:pt>
                <c:pt idx="642">
                  <c:v>4.0965530000000001</c:v>
                </c:pt>
                <c:pt idx="643">
                  <c:v>4.1029239999999998</c:v>
                </c:pt>
                <c:pt idx="644">
                  <c:v>4.1092950000000004</c:v>
                </c:pt>
                <c:pt idx="645">
                  <c:v>4.115666</c:v>
                </c:pt>
                <c:pt idx="646">
                  <c:v>4.1220369999999997</c:v>
                </c:pt>
                <c:pt idx="647">
                  <c:v>4.1284080000000003</c:v>
                </c:pt>
                <c:pt idx="648">
                  <c:v>4.134779</c:v>
                </c:pt>
                <c:pt idx="649">
                  <c:v>4.1411499999999997</c:v>
                </c:pt>
                <c:pt idx="650">
                  <c:v>4.1475210000000002</c:v>
                </c:pt>
                <c:pt idx="651">
                  <c:v>4.1538919999999999</c:v>
                </c:pt>
                <c:pt idx="652">
                  <c:v>4.1602629999999996</c:v>
                </c:pt>
                <c:pt idx="653">
                  <c:v>4.1666340000000002</c:v>
                </c:pt>
                <c:pt idx="654">
                  <c:v>4.1730049999999999</c:v>
                </c:pt>
                <c:pt idx="655">
                  <c:v>4.1793760000000004</c:v>
                </c:pt>
                <c:pt idx="656">
                  <c:v>4.1857470000000001</c:v>
                </c:pt>
                <c:pt idx="657">
                  <c:v>4.1921179999999998</c:v>
                </c:pt>
                <c:pt idx="658">
                  <c:v>4.1984890000000004</c:v>
                </c:pt>
                <c:pt idx="659">
                  <c:v>4.20486</c:v>
                </c:pt>
                <c:pt idx="660">
                  <c:v>4.2112309999999997</c:v>
                </c:pt>
                <c:pt idx="661">
                  <c:v>4.2176020000000003</c:v>
                </c:pt>
                <c:pt idx="662">
                  <c:v>4.223973</c:v>
                </c:pt>
                <c:pt idx="663">
                  <c:v>4.2303439999999997</c:v>
                </c:pt>
                <c:pt idx="664">
                  <c:v>4.2367150000000002</c:v>
                </c:pt>
                <c:pt idx="665">
                  <c:v>4.2430859999999999</c:v>
                </c:pt>
                <c:pt idx="666">
                  <c:v>4.2494569999999996</c:v>
                </c:pt>
                <c:pt idx="667">
                  <c:v>4.2558280000000002</c:v>
                </c:pt>
                <c:pt idx="668">
                  <c:v>4.2621989999999998</c:v>
                </c:pt>
                <c:pt idx="669">
                  <c:v>4.2685700000000004</c:v>
                </c:pt>
                <c:pt idx="670">
                  <c:v>4.2749410000000001</c:v>
                </c:pt>
                <c:pt idx="671">
                  <c:v>4.2813119999999998</c:v>
                </c:pt>
                <c:pt idx="672">
                  <c:v>4.2876830000000004</c:v>
                </c:pt>
                <c:pt idx="673">
                  <c:v>4.294054</c:v>
                </c:pt>
                <c:pt idx="674">
                  <c:v>4.3004249999999997</c:v>
                </c:pt>
                <c:pt idx="675">
                  <c:v>4.3067960000000003</c:v>
                </c:pt>
                <c:pt idx="676">
                  <c:v>4.313167</c:v>
                </c:pt>
                <c:pt idx="677">
                  <c:v>4.3195379999999997</c:v>
                </c:pt>
                <c:pt idx="678">
                  <c:v>4.3259090000000002</c:v>
                </c:pt>
                <c:pt idx="679">
                  <c:v>4.3322799999999999</c:v>
                </c:pt>
                <c:pt idx="680">
                  <c:v>4.3386509999999996</c:v>
                </c:pt>
                <c:pt idx="681">
                  <c:v>4.3450220000000002</c:v>
                </c:pt>
                <c:pt idx="682">
                  <c:v>4.3513929999999998</c:v>
                </c:pt>
                <c:pt idx="683">
                  <c:v>4.3577640000000004</c:v>
                </c:pt>
                <c:pt idx="684">
                  <c:v>4.3641350000000001</c:v>
                </c:pt>
                <c:pt idx="685">
                  <c:v>4.3705059999999998</c:v>
                </c:pt>
                <c:pt idx="686">
                  <c:v>4.3768770000000004</c:v>
                </c:pt>
                <c:pt idx="687">
                  <c:v>4.383248</c:v>
                </c:pt>
                <c:pt idx="688">
                  <c:v>4.3896189999999997</c:v>
                </c:pt>
                <c:pt idx="689">
                  <c:v>4.3959900000000003</c:v>
                </c:pt>
                <c:pt idx="690">
                  <c:v>4.402361</c:v>
                </c:pt>
                <c:pt idx="691">
                  <c:v>4.4087319999999997</c:v>
                </c:pt>
                <c:pt idx="692">
                  <c:v>4.4151030000000002</c:v>
                </c:pt>
                <c:pt idx="693">
                  <c:v>4.4214739999999999</c:v>
                </c:pt>
                <c:pt idx="694">
                  <c:v>4.4278449999999996</c:v>
                </c:pt>
                <c:pt idx="695">
                  <c:v>4.4342160000000002</c:v>
                </c:pt>
                <c:pt idx="696">
                  <c:v>4.4405869999999998</c:v>
                </c:pt>
                <c:pt idx="697">
                  <c:v>4.4469580000000004</c:v>
                </c:pt>
                <c:pt idx="698">
                  <c:v>4.4533290000000001</c:v>
                </c:pt>
                <c:pt idx="699">
                  <c:v>4.4596999999999998</c:v>
                </c:pt>
                <c:pt idx="700">
                  <c:v>4.4660710000000003</c:v>
                </c:pt>
                <c:pt idx="701">
                  <c:v>4.472442</c:v>
                </c:pt>
                <c:pt idx="702">
                  <c:v>4.4788129999999997</c:v>
                </c:pt>
                <c:pt idx="703">
                  <c:v>4.4851840000000003</c:v>
                </c:pt>
                <c:pt idx="704">
                  <c:v>4.491555</c:v>
                </c:pt>
                <c:pt idx="705">
                  <c:v>4.4979259999999996</c:v>
                </c:pt>
                <c:pt idx="706">
                  <c:v>4.5042970000000002</c:v>
                </c:pt>
                <c:pt idx="707">
                  <c:v>4.5106679999999999</c:v>
                </c:pt>
                <c:pt idx="708">
                  <c:v>4.5170389999999996</c:v>
                </c:pt>
                <c:pt idx="709">
                  <c:v>4.5234100000000002</c:v>
                </c:pt>
                <c:pt idx="710">
                  <c:v>4.5297809999999998</c:v>
                </c:pt>
                <c:pt idx="711">
                  <c:v>4.5361520000000004</c:v>
                </c:pt>
                <c:pt idx="712">
                  <c:v>4.5425230000000001</c:v>
                </c:pt>
                <c:pt idx="713">
                  <c:v>4.5488939999999998</c:v>
                </c:pt>
                <c:pt idx="714">
                  <c:v>4.5552650000000003</c:v>
                </c:pt>
                <c:pt idx="715">
                  <c:v>4.561636</c:v>
                </c:pt>
                <c:pt idx="716">
                  <c:v>4.5680069999999997</c:v>
                </c:pt>
                <c:pt idx="717">
                  <c:v>4.5743780000000003</c:v>
                </c:pt>
                <c:pt idx="718">
                  <c:v>4.580749</c:v>
                </c:pt>
                <c:pt idx="719">
                  <c:v>4.5871199999999996</c:v>
                </c:pt>
                <c:pt idx="720">
                  <c:v>4.5934910000000002</c:v>
                </c:pt>
                <c:pt idx="721">
                  <c:v>4.5998619999999999</c:v>
                </c:pt>
                <c:pt idx="722">
                  <c:v>4.6062329999999996</c:v>
                </c:pt>
                <c:pt idx="723">
                  <c:v>4.6126040000000001</c:v>
                </c:pt>
                <c:pt idx="724">
                  <c:v>4.6189749999999998</c:v>
                </c:pt>
                <c:pt idx="725">
                  <c:v>4.6253460000000004</c:v>
                </c:pt>
                <c:pt idx="726">
                  <c:v>4.6317170000000001</c:v>
                </c:pt>
                <c:pt idx="727">
                  <c:v>4.6380879999999998</c:v>
                </c:pt>
                <c:pt idx="728">
                  <c:v>4.6444590000000003</c:v>
                </c:pt>
                <c:pt idx="729">
                  <c:v>4.65083</c:v>
                </c:pt>
                <c:pt idx="730">
                  <c:v>4.6572009999999997</c:v>
                </c:pt>
                <c:pt idx="731">
                  <c:v>4.6635720000000003</c:v>
                </c:pt>
                <c:pt idx="732">
                  <c:v>4.669943</c:v>
                </c:pt>
                <c:pt idx="733">
                  <c:v>4.6763139999999996</c:v>
                </c:pt>
                <c:pt idx="734">
                  <c:v>4.6826850000000002</c:v>
                </c:pt>
                <c:pt idx="735">
                  <c:v>4.6890559999999999</c:v>
                </c:pt>
                <c:pt idx="736">
                  <c:v>4.6954269999999996</c:v>
                </c:pt>
                <c:pt idx="737">
                  <c:v>4.7017980000000001</c:v>
                </c:pt>
                <c:pt idx="738">
                  <c:v>4.7081689999999998</c:v>
                </c:pt>
                <c:pt idx="739">
                  <c:v>4.7145400000000004</c:v>
                </c:pt>
                <c:pt idx="740">
                  <c:v>4.7209110000000001</c:v>
                </c:pt>
                <c:pt idx="741">
                  <c:v>4.7272819999999998</c:v>
                </c:pt>
                <c:pt idx="742">
                  <c:v>4.7336530000000003</c:v>
                </c:pt>
                <c:pt idx="743">
                  <c:v>4.740024</c:v>
                </c:pt>
                <c:pt idx="744">
                  <c:v>4.7463949999999997</c:v>
                </c:pt>
                <c:pt idx="745">
                  <c:v>4.7527660000000003</c:v>
                </c:pt>
                <c:pt idx="746">
                  <c:v>4.759137</c:v>
                </c:pt>
                <c:pt idx="747">
                  <c:v>4.7655079999999996</c:v>
                </c:pt>
                <c:pt idx="748">
                  <c:v>4.7718790000000002</c:v>
                </c:pt>
                <c:pt idx="749">
                  <c:v>4.7782499999999999</c:v>
                </c:pt>
                <c:pt idx="750">
                  <c:v>4.7846209999999996</c:v>
                </c:pt>
                <c:pt idx="751">
                  <c:v>4.7909920000000001</c:v>
                </c:pt>
                <c:pt idx="752">
                  <c:v>4.7973629999999998</c:v>
                </c:pt>
                <c:pt idx="753">
                  <c:v>4.8037340000000004</c:v>
                </c:pt>
                <c:pt idx="754">
                  <c:v>4.8101050000000001</c:v>
                </c:pt>
                <c:pt idx="755">
                  <c:v>4.8164759999999998</c:v>
                </c:pt>
                <c:pt idx="756">
                  <c:v>4.8228470000000003</c:v>
                </c:pt>
                <c:pt idx="757">
                  <c:v>4.829218</c:v>
                </c:pt>
                <c:pt idx="758">
                  <c:v>4.8355889999999997</c:v>
                </c:pt>
                <c:pt idx="759">
                  <c:v>4.8419600000000003</c:v>
                </c:pt>
                <c:pt idx="760">
                  <c:v>4.8483309999999999</c:v>
                </c:pt>
                <c:pt idx="761">
                  <c:v>4.8547019999999996</c:v>
                </c:pt>
                <c:pt idx="762">
                  <c:v>4.8610730000000002</c:v>
                </c:pt>
                <c:pt idx="763">
                  <c:v>4.8674439999999999</c:v>
                </c:pt>
                <c:pt idx="764">
                  <c:v>4.8738149999999996</c:v>
                </c:pt>
                <c:pt idx="765">
                  <c:v>4.8801860000000001</c:v>
                </c:pt>
                <c:pt idx="766">
                  <c:v>4.8865569999999998</c:v>
                </c:pt>
                <c:pt idx="767">
                  <c:v>4.8929280000000004</c:v>
                </c:pt>
                <c:pt idx="768">
                  <c:v>4.8992990000000001</c:v>
                </c:pt>
                <c:pt idx="769">
                  <c:v>4.9056699999999998</c:v>
                </c:pt>
                <c:pt idx="770">
                  <c:v>4.9120410000000003</c:v>
                </c:pt>
                <c:pt idx="771">
                  <c:v>4.918412</c:v>
                </c:pt>
                <c:pt idx="772">
                  <c:v>4.9247829999999997</c:v>
                </c:pt>
                <c:pt idx="773">
                  <c:v>4.9311540000000003</c:v>
                </c:pt>
                <c:pt idx="774">
                  <c:v>4.9375249999999999</c:v>
                </c:pt>
                <c:pt idx="775">
                  <c:v>4.9438959999999996</c:v>
                </c:pt>
                <c:pt idx="776">
                  <c:v>4.9502670000000002</c:v>
                </c:pt>
                <c:pt idx="777">
                  <c:v>4.9566379999999999</c:v>
                </c:pt>
                <c:pt idx="778">
                  <c:v>4.9630089999999996</c:v>
                </c:pt>
                <c:pt idx="779">
                  <c:v>4.9693800000000001</c:v>
                </c:pt>
                <c:pt idx="780">
                  <c:v>4.9757509999999998</c:v>
                </c:pt>
                <c:pt idx="781">
                  <c:v>4.9821220000000004</c:v>
                </c:pt>
                <c:pt idx="782">
                  <c:v>4.9884930000000001</c:v>
                </c:pt>
                <c:pt idx="783">
                  <c:v>4.9948639999999997</c:v>
                </c:pt>
                <c:pt idx="784">
                  <c:v>5.0012350000000003</c:v>
                </c:pt>
                <c:pt idx="785">
                  <c:v>5.007606</c:v>
                </c:pt>
                <c:pt idx="786">
                  <c:v>5.0139769999999997</c:v>
                </c:pt>
                <c:pt idx="787">
                  <c:v>5.0203480000000003</c:v>
                </c:pt>
                <c:pt idx="788">
                  <c:v>5.0267189999999999</c:v>
                </c:pt>
                <c:pt idx="789">
                  <c:v>5.0330899999999996</c:v>
                </c:pt>
                <c:pt idx="790">
                  <c:v>5.0394610000000002</c:v>
                </c:pt>
                <c:pt idx="791">
                  <c:v>5.0458319999999999</c:v>
                </c:pt>
                <c:pt idx="792">
                  <c:v>5.0522030000000004</c:v>
                </c:pt>
                <c:pt idx="793">
                  <c:v>5.0585740000000001</c:v>
                </c:pt>
                <c:pt idx="794">
                  <c:v>5.0649449999999998</c:v>
                </c:pt>
                <c:pt idx="795">
                  <c:v>5.0713160000000004</c:v>
                </c:pt>
                <c:pt idx="796">
                  <c:v>5.0776870000000001</c:v>
                </c:pt>
                <c:pt idx="797">
                  <c:v>5.0840579999999997</c:v>
                </c:pt>
                <c:pt idx="798">
                  <c:v>5.0904290000000003</c:v>
                </c:pt>
                <c:pt idx="799">
                  <c:v>5.0968</c:v>
                </c:pt>
                <c:pt idx="800">
                  <c:v>5.1031709999999997</c:v>
                </c:pt>
                <c:pt idx="801">
                  <c:v>5.1095420000000003</c:v>
                </c:pt>
                <c:pt idx="802">
                  <c:v>5.1159129999999999</c:v>
                </c:pt>
                <c:pt idx="803">
                  <c:v>5.1222839999999996</c:v>
                </c:pt>
                <c:pt idx="804">
                  <c:v>5.1286550000000002</c:v>
                </c:pt>
                <c:pt idx="805">
                  <c:v>5.1350259999999999</c:v>
                </c:pt>
                <c:pt idx="806">
                  <c:v>5.1413970000000004</c:v>
                </c:pt>
                <c:pt idx="807">
                  <c:v>5.1477680000000001</c:v>
                </c:pt>
                <c:pt idx="808">
                  <c:v>5.1541389999999998</c:v>
                </c:pt>
                <c:pt idx="809">
                  <c:v>5.1605100000000004</c:v>
                </c:pt>
                <c:pt idx="810">
                  <c:v>5.1668810000000001</c:v>
                </c:pt>
                <c:pt idx="811">
                  <c:v>5.1732519999999997</c:v>
                </c:pt>
                <c:pt idx="812">
                  <c:v>5.1796230000000003</c:v>
                </c:pt>
                <c:pt idx="813">
                  <c:v>5.185994</c:v>
                </c:pt>
                <c:pt idx="814">
                  <c:v>5.1923649999999997</c:v>
                </c:pt>
                <c:pt idx="815">
                  <c:v>5.1987360000000002</c:v>
                </c:pt>
                <c:pt idx="816">
                  <c:v>5.2051069999999999</c:v>
                </c:pt>
                <c:pt idx="817">
                  <c:v>5.2114779999999996</c:v>
                </c:pt>
                <c:pt idx="818">
                  <c:v>5.2178490000000002</c:v>
                </c:pt>
                <c:pt idx="819">
                  <c:v>5.2242199999999999</c:v>
                </c:pt>
                <c:pt idx="820">
                  <c:v>5.2305910000000004</c:v>
                </c:pt>
                <c:pt idx="821">
                  <c:v>5.2369620000000001</c:v>
                </c:pt>
                <c:pt idx="822">
                  <c:v>5.2433329999999998</c:v>
                </c:pt>
                <c:pt idx="823">
                  <c:v>5.2497040000000004</c:v>
                </c:pt>
                <c:pt idx="824">
                  <c:v>5.2560750000000001</c:v>
                </c:pt>
                <c:pt idx="825">
                  <c:v>5.2624459999999997</c:v>
                </c:pt>
                <c:pt idx="826">
                  <c:v>5.2688170000000003</c:v>
                </c:pt>
                <c:pt idx="827">
                  <c:v>5.275188</c:v>
                </c:pt>
                <c:pt idx="828">
                  <c:v>5.2815589999999997</c:v>
                </c:pt>
                <c:pt idx="829">
                  <c:v>5.2879300000000002</c:v>
                </c:pt>
                <c:pt idx="830">
                  <c:v>5.2943009999999999</c:v>
                </c:pt>
                <c:pt idx="831">
                  <c:v>5.3006719999999996</c:v>
                </c:pt>
                <c:pt idx="832">
                  <c:v>5.3070430000000002</c:v>
                </c:pt>
                <c:pt idx="833">
                  <c:v>5.3134139999999999</c:v>
                </c:pt>
                <c:pt idx="834">
                  <c:v>5.3197850000000004</c:v>
                </c:pt>
                <c:pt idx="835">
                  <c:v>5.3261560000000001</c:v>
                </c:pt>
                <c:pt idx="836">
                  <c:v>5.3325269999999998</c:v>
                </c:pt>
                <c:pt idx="837">
                  <c:v>5.3388980000000004</c:v>
                </c:pt>
                <c:pt idx="838">
                  <c:v>5.345269</c:v>
                </c:pt>
                <c:pt idx="839">
                  <c:v>5.3516399999999997</c:v>
                </c:pt>
                <c:pt idx="840">
                  <c:v>5.3580110000000003</c:v>
                </c:pt>
                <c:pt idx="841">
                  <c:v>5.364382</c:v>
                </c:pt>
                <c:pt idx="842">
                  <c:v>5.3707529999999997</c:v>
                </c:pt>
                <c:pt idx="843">
                  <c:v>5.3771240000000002</c:v>
                </c:pt>
                <c:pt idx="844">
                  <c:v>5.3834949999999999</c:v>
                </c:pt>
                <c:pt idx="845">
                  <c:v>5.3898659999999996</c:v>
                </c:pt>
                <c:pt idx="846">
                  <c:v>5.3962370000000002</c:v>
                </c:pt>
                <c:pt idx="847">
                  <c:v>5.4026079999999999</c:v>
                </c:pt>
                <c:pt idx="848">
                  <c:v>5.4089790000000004</c:v>
                </c:pt>
                <c:pt idx="849">
                  <c:v>5.4153500000000001</c:v>
                </c:pt>
                <c:pt idx="850">
                  <c:v>5.4217209999999998</c:v>
                </c:pt>
                <c:pt idx="851">
                  <c:v>5.4280920000000004</c:v>
                </c:pt>
                <c:pt idx="852">
                  <c:v>5.434463</c:v>
                </c:pt>
                <c:pt idx="853">
                  <c:v>5.4408339999999997</c:v>
                </c:pt>
                <c:pt idx="854">
                  <c:v>5.4472050000000003</c:v>
                </c:pt>
                <c:pt idx="855">
                  <c:v>5.453576</c:v>
                </c:pt>
                <c:pt idx="856">
                  <c:v>5.4599469999999997</c:v>
                </c:pt>
                <c:pt idx="857">
                  <c:v>5.4663180000000002</c:v>
                </c:pt>
                <c:pt idx="858">
                  <c:v>5.4726889999999999</c:v>
                </c:pt>
                <c:pt idx="859">
                  <c:v>5.4790599999999996</c:v>
                </c:pt>
                <c:pt idx="860">
                  <c:v>5.4854310000000002</c:v>
                </c:pt>
                <c:pt idx="861">
                  <c:v>5.4918019999999999</c:v>
                </c:pt>
                <c:pt idx="862">
                  <c:v>5.4981730000000004</c:v>
                </c:pt>
                <c:pt idx="863">
                  <c:v>5.5045440000000001</c:v>
                </c:pt>
                <c:pt idx="864">
                  <c:v>5.5109149999999998</c:v>
                </c:pt>
                <c:pt idx="865">
                  <c:v>5.5172860000000004</c:v>
                </c:pt>
                <c:pt idx="866">
                  <c:v>5.523657</c:v>
                </c:pt>
                <c:pt idx="867">
                  <c:v>5.5300279999999997</c:v>
                </c:pt>
                <c:pt idx="868">
                  <c:v>5.5363990000000003</c:v>
                </c:pt>
                <c:pt idx="869">
                  <c:v>5.54277</c:v>
                </c:pt>
                <c:pt idx="870">
                  <c:v>5.5491409999999997</c:v>
                </c:pt>
                <c:pt idx="871">
                  <c:v>5.5555120000000002</c:v>
                </c:pt>
                <c:pt idx="872">
                  <c:v>5.5618829999999999</c:v>
                </c:pt>
                <c:pt idx="873">
                  <c:v>5.5682539999999996</c:v>
                </c:pt>
                <c:pt idx="874">
                  <c:v>5.5746250000000002</c:v>
                </c:pt>
                <c:pt idx="875">
                  <c:v>5.5809959999999998</c:v>
                </c:pt>
                <c:pt idx="876">
                  <c:v>5.5873670000000004</c:v>
                </c:pt>
                <c:pt idx="877">
                  <c:v>5.5937380000000001</c:v>
                </c:pt>
                <c:pt idx="878">
                  <c:v>5.6001089999999998</c:v>
                </c:pt>
                <c:pt idx="879">
                  <c:v>5.6064800000000004</c:v>
                </c:pt>
                <c:pt idx="880">
                  <c:v>5.612851</c:v>
                </c:pt>
                <c:pt idx="881">
                  <c:v>5.6192219999999997</c:v>
                </c:pt>
                <c:pt idx="882">
                  <c:v>5.6255930000000003</c:v>
                </c:pt>
                <c:pt idx="883">
                  <c:v>5.631964</c:v>
                </c:pt>
                <c:pt idx="884">
                  <c:v>5.6383349999999997</c:v>
                </c:pt>
                <c:pt idx="885">
                  <c:v>5.6447060000000002</c:v>
                </c:pt>
                <c:pt idx="886">
                  <c:v>5.6510769999999999</c:v>
                </c:pt>
                <c:pt idx="887">
                  <c:v>5.6574479999999996</c:v>
                </c:pt>
                <c:pt idx="888">
                  <c:v>5.6638190000000002</c:v>
                </c:pt>
                <c:pt idx="889">
                  <c:v>5.6701899999999998</c:v>
                </c:pt>
                <c:pt idx="890">
                  <c:v>5.6765610000000004</c:v>
                </c:pt>
                <c:pt idx="891">
                  <c:v>5.6829320000000001</c:v>
                </c:pt>
                <c:pt idx="892">
                  <c:v>5.6893029999999998</c:v>
                </c:pt>
                <c:pt idx="893">
                  <c:v>5.6956740000000003</c:v>
                </c:pt>
                <c:pt idx="894">
                  <c:v>5.702045</c:v>
                </c:pt>
                <c:pt idx="895">
                  <c:v>5.7084159999999997</c:v>
                </c:pt>
                <c:pt idx="896">
                  <c:v>5.7147870000000003</c:v>
                </c:pt>
                <c:pt idx="897">
                  <c:v>5.721158</c:v>
                </c:pt>
                <c:pt idx="898">
                  <c:v>5.7275289999999996</c:v>
                </c:pt>
                <c:pt idx="899">
                  <c:v>5.7339000000000002</c:v>
                </c:pt>
                <c:pt idx="900">
                  <c:v>5.7402709999999999</c:v>
                </c:pt>
                <c:pt idx="901">
                  <c:v>5.7466419999999996</c:v>
                </c:pt>
                <c:pt idx="902">
                  <c:v>5.7530130000000002</c:v>
                </c:pt>
                <c:pt idx="903">
                  <c:v>5.7593839999999998</c:v>
                </c:pt>
                <c:pt idx="904">
                  <c:v>5.7657550000000004</c:v>
                </c:pt>
                <c:pt idx="905">
                  <c:v>5.7721260000000001</c:v>
                </c:pt>
                <c:pt idx="906">
                  <c:v>5.7784969999999998</c:v>
                </c:pt>
                <c:pt idx="907">
                  <c:v>5.7848680000000003</c:v>
                </c:pt>
                <c:pt idx="908">
                  <c:v>5.791239</c:v>
                </c:pt>
                <c:pt idx="909">
                  <c:v>5.7976099999999997</c:v>
                </c:pt>
                <c:pt idx="910">
                  <c:v>5.8039810000000003</c:v>
                </c:pt>
                <c:pt idx="911">
                  <c:v>5.810352</c:v>
                </c:pt>
                <c:pt idx="912">
                  <c:v>5.8167229999999996</c:v>
                </c:pt>
                <c:pt idx="913">
                  <c:v>5.8230940000000002</c:v>
                </c:pt>
                <c:pt idx="914">
                  <c:v>5.8294649999999999</c:v>
                </c:pt>
                <c:pt idx="915">
                  <c:v>5.8358359999999996</c:v>
                </c:pt>
                <c:pt idx="916">
                  <c:v>5.8422070000000001</c:v>
                </c:pt>
                <c:pt idx="917">
                  <c:v>5.8485779999999998</c:v>
                </c:pt>
                <c:pt idx="918">
                  <c:v>5.8549490000000004</c:v>
                </c:pt>
                <c:pt idx="919">
                  <c:v>5.8613200000000001</c:v>
                </c:pt>
                <c:pt idx="920">
                  <c:v>5.8676909999999998</c:v>
                </c:pt>
                <c:pt idx="921">
                  <c:v>5.8740620000000003</c:v>
                </c:pt>
                <c:pt idx="922">
                  <c:v>5.880433</c:v>
                </c:pt>
                <c:pt idx="923">
                  <c:v>5.8868039999999997</c:v>
                </c:pt>
                <c:pt idx="924">
                  <c:v>5.8931750000000003</c:v>
                </c:pt>
                <c:pt idx="925">
                  <c:v>5.899546</c:v>
                </c:pt>
                <c:pt idx="926">
                  <c:v>5.9059169999999996</c:v>
                </c:pt>
                <c:pt idx="927">
                  <c:v>5.9122880000000002</c:v>
                </c:pt>
                <c:pt idx="928">
                  <c:v>5.9186589999999999</c:v>
                </c:pt>
                <c:pt idx="929">
                  <c:v>5.9250299999999996</c:v>
                </c:pt>
                <c:pt idx="930">
                  <c:v>5.9314010000000001</c:v>
                </c:pt>
                <c:pt idx="931">
                  <c:v>5.9377719999999998</c:v>
                </c:pt>
                <c:pt idx="932">
                  <c:v>5.9441430000000004</c:v>
                </c:pt>
                <c:pt idx="933">
                  <c:v>5.9505140000000001</c:v>
                </c:pt>
                <c:pt idx="934">
                  <c:v>5.9568849999999998</c:v>
                </c:pt>
                <c:pt idx="935">
                  <c:v>5.9632560000000003</c:v>
                </c:pt>
                <c:pt idx="936">
                  <c:v>5.969627</c:v>
                </c:pt>
                <c:pt idx="937">
                  <c:v>5.9759979999999997</c:v>
                </c:pt>
                <c:pt idx="938">
                  <c:v>5.9823690000000003</c:v>
                </c:pt>
                <c:pt idx="939">
                  <c:v>5.98874</c:v>
                </c:pt>
                <c:pt idx="940">
                  <c:v>5.9951109999999996</c:v>
                </c:pt>
                <c:pt idx="941">
                  <c:v>6.0014820000000002</c:v>
                </c:pt>
                <c:pt idx="942">
                  <c:v>6.0078529999999999</c:v>
                </c:pt>
                <c:pt idx="943">
                  <c:v>6.0142239999999996</c:v>
                </c:pt>
                <c:pt idx="944">
                  <c:v>6.0205950000000001</c:v>
                </c:pt>
                <c:pt idx="945">
                  <c:v>6.0269659999999998</c:v>
                </c:pt>
                <c:pt idx="946">
                  <c:v>6.0333370000000004</c:v>
                </c:pt>
                <c:pt idx="947">
                  <c:v>6.0397080000000001</c:v>
                </c:pt>
                <c:pt idx="948">
                  <c:v>6.0460789999999998</c:v>
                </c:pt>
                <c:pt idx="949">
                  <c:v>6.0524500000000003</c:v>
                </c:pt>
                <c:pt idx="950">
                  <c:v>6.058821</c:v>
                </c:pt>
                <c:pt idx="951">
                  <c:v>6.0651919999999997</c:v>
                </c:pt>
                <c:pt idx="952">
                  <c:v>6.0715630000000003</c:v>
                </c:pt>
                <c:pt idx="953">
                  <c:v>6.0779339999999999</c:v>
                </c:pt>
                <c:pt idx="954">
                  <c:v>6.0843049999999996</c:v>
                </c:pt>
                <c:pt idx="955">
                  <c:v>6.0906760000000002</c:v>
                </c:pt>
                <c:pt idx="956">
                  <c:v>6.0970469999999999</c:v>
                </c:pt>
                <c:pt idx="957">
                  <c:v>6.1034179999999996</c:v>
                </c:pt>
                <c:pt idx="958">
                  <c:v>6.1097890000000001</c:v>
                </c:pt>
                <c:pt idx="959">
                  <c:v>6.1161599999999998</c:v>
                </c:pt>
                <c:pt idx="960">
                  <c:v>6.1225310000000004</c:v>
                </c:pt>
                <c:pt idx="961">
                  <c:v>6.1289020000000001</c:v>
                </c:pt>
                <c:pt idx="962">
                  <c:v>6.1352729999999998</c:v>
                </c:pt>
                <c:pt idx="963">
                  <c:v>6.1416440000000003</c:v>
                </c:pt>
                <c:pt idx="964">
                  <c:v>6.148015</c:v>
                </c:pt>
                <c:pt idx="965">
                  <c:v>6.1543859999999997</c:v>
                </c:pt>
                <c:pt idx="966">
                  <c:v>6.1607570000000003</c:v>
                </c:pt>
                <c:pt idx="967">
                  <c:v>6.1671279999999999</c:v>
                </c:pt>
                <c:pt idx="968">
                  <c:v>6.1734989999999996</c:v>
                </c:pt>
                <c:pt idx="969">
                  <c:v>6.1798700000000002</c:v>
                </c:pt>
                <c:pt idx="970">
                  <c:v>6.1862409999999999</c:v>
                </c:pt>
                <c:pt idx="971">
                  <c:v>6.1926119999999996</c:v>
                </c:pt>
                <c:pt idx="972">
                  <c:v>6.1989830000000001</c:v>
                </c:pt>
                <c:pt idx="973">
                  <c:v>6.2053539999999998</c:v>
                </c:pt>
                <c:pt idx="974">
                  <c:v>6.2117250000000004</c:v>
                </c:pt>
                <c:pt idx="975">
                  <c:v>6.2180960000000001</c:v>
                </c:pt>
                <c:pt idx="976">
                  <c:v>6.2244669999999998</c:v>
                </c:pt>
                <c:pt idx="977">
                  <c:v>6.2308380000000003</c:v>
                </c:pt>
                <c:pt idx="978">
                  <c:v>6.237209</c:v>
                </c:pt>
                <c:pt idx="979">
                  <c:v>6.2435799999999997</c:v>
                </c:pt>
                <c:pt idx="980">
                  <c:v>6.2499510000000003</c:v>
                </c:pt>
                <c:pt idx="981">
                  <c:v>6.2563219999999999</c:v>
                </c:pt>
                <c:pt idx="982">
                  <c:v>6.2626929999999996</c:v>
                </c:pt>
                <c:pt idx="983">
                  <c:v>6.2690640000000002</c:v>
                </c:pt>
                <c:pt idx="984">
                  <c:v>6.2754349999999999</c:v>
                </c:pt>
                <c:pt idx="985">
                  <c:v>6.2818059999999996</c:v>
                </c:pt>
                <c:pt idx="986">
                  <c:v>6.2881770000000001</c:v>
                </c:pt>
                <c:pt idx="987">
                  <c:v>6.2945479999999998</c:v>
                </c:pt>
                <c:pt idx="988">
                  <c:v>6.3009190000000004</c:v>
                </c:pt>
                <c:pt idx="989">
                  <c:v>6.3072900000000001</c:v>
                </c:pt>
                <c:pt idx="990">
                  <c:v>6.3136609999999997</c:v>
                </c:pt>
                <c:pt idx="991">
                  <c:v>6.3200320000000003</c:v>
                </c:pt>
                <c:pt idx="992">
                  <c:v>6.326403</c:v>
                </c:pt>
                <c:pt idx="993">
                  <c:v>6.3327739999999997</c:v>
                </c:pt>
                <c:pt idx="994">
                  <c:v>6.3391450000000003</c:v>
                </c:pt>
                <c:pt idx="995">
                  <c:v>6.3455159999999999</c:v>
                </c:pt>
                <c:pt idx="996">
                  <c:v>6.3518869999999996</c:v>
                </c:pt>
                <c:pt idx="997">
                  <c:v>6.3582580000000002</c:v>
                </c:pt>
                <c:pt idx="998">
                  <c:v>6.3646289999999999</c:v>
                </c:pt>
                <c:pt idx="999">
                  <c:v>6.3710000000000004</c:v>
                </c:pt>
              </c:numCache>
            </c:numRef>
          </c:xVal>
          <c:yVal>
            <c:numRef>
              <c:f>Sheet2!$L$2:$L$1001</c:f>
              <c:numCache>
                <c:formatCode>0.00</c:formatCode>
                <c:ptCount val="1000"/>
                <c:pt idx="0">
                  <c:v>1.8116378611985822E-2</c:v>
                </c:pt>
                <c:pt idx="1">
                  <c:v>7.233447018974859E-2</c:v>
                </c:pt>
                <c:pt idx="2">
                  <c:v>0.16226350459919461</c:v>
                </c:pt>
                <c:pt idx="3">
                  <c:v>0.28725999457082135</c:v>
                </c:pt>
                <c:pt idx="4">
                  <c:v>0.44643915723921151</c:v>
                </c:pt>
                <c:pt idx="5">
                  <c:v>0.63869037345524404</c:v>
                </c:pt>
                <c:pt idx="6">
                  <c:v>0.86269618770887946</c:v>
                </c:pt>
                <c:pt idx="7">
                  <c:v>1.1169542546649192</c:v>
                </c:pt>
                <c:pt idx="8">
                  <c:v>1.3998015706335076</c:v>
                </c:pt>
                <c:pt idx="9">
                  <c:v>1.7094402915809968</c:v>
                </c:pt>
                <c:pt idx="10">
                  <c:v>2.0439644333034455</c:v>
                </c:pt>
                <c:pt idx="11">
                  <c:v>2.4013867720422435</c:v>
                </c:pt>
                <c:pt idx="12">
                  <c:v>2.7796653114886061</c:v>
                </c:pt>
                <c:pt idx="13">
                  <c:v>3.176728750051192</c:v>
                </c:pt>
                <c:pt idx="14">
                  <c:v>3.5905004650414831</c:v>
                </c:pt>
                <c:pt idx="15">
                  <c:v>4.0189206224561618</c:v>
                </c:pt>
                <c:pt idx="16">
                  <c:v>4.4599661169028275</c:v>
                </c:pt>
                <c:pt idx="17">
                  <c:v>4.9116681410601357</c:v>
                </c:pt>
                <c:pt idx="18">
                  <c:v>5.3721272737937902</c:v>
                </c:pt>
                <c:pt idx="19">
                  <c:v>5.8395260574822849</c:v>
                </c:pt>
                <c:pt idx="20">
                  <c:v>6.3121391060112639</c:v>
                </c:pt>
                <c:pt idx="21">
                  <c:v>6.7883408439627368</c:v>
                </c:pt>
                <c:pt idx="22">
                  <c:v>7.2666110242722182</c:v>
                </c:pt>
                <c:pt idx="23">
                  <c:v>7.7455382062661178</c:v>
                </c:pt>
                <c:pt idx="24">
                  <c:v>8.2238213992798279</c:v>
                </c:pt>
                <c:pt idx="25">
                  <c:v>8.7002700901405419</c:v>
                </c:pt>
                <c:pt idx="26">
                  <c:v>9.1738028770668514</c:v>
                </c:pt>
                <c:pt idx="27">
                  <c:v>9.643444929495244</c:v>
                </c:pt>
                <c:pt idx="28">
                  <c:v>10.108324484506895</c:v>
                </c:pt>
                <c:pt idx="29">
                  <c:v>10.567668577342161</c:v>
                </c:pt>
                <c:pt idx="30">
                  <c:v>11.020798187272876</c:v>
                </c:pt>
                <c:pt idx="31">
                  <c:v>11.467122962010183</c:v>
                </c:pt>
                <c:pt idx="32">
                  <c:v>11.906135664833732</c:v>
                </c:pt>
                <c:pt idx="33">
                  <c:v>12.33740646953097</c:v>
                </c:pt>
                <c:pt idx="34">
                  <c:v>12.760577209650998</c:v>
                </c:pt>
                <c:pt idx="35">
                  <c:v>13.175355670965688</c:v>
                </c:pt>
                <c:pt idx="36">
                  <c:v>13.581509999709334</c:v>
                </c:pt>
                <c:pt idx="37">
                  <c:v>13.97886328433666</c:v>
                </c:pt>
                <c:pt idx="38">
                  <c:v>14.367288355298317</c:v>
                </c:pt>
                <c:pt idx="39">
                  <c:v>14.746702835707696</c:v>
                </c:pt>
                <c:pt idx="40">
                  <c:v>15.117064465727244</c:v>
                </c:pt>
                <c:pt idx="41">
                  <c:v>15.478366714959636</c:v>
                </c:pt>
                <c:pt idx="42">
                  <c:v>15.830634689982302</c:v>
                </c:pt>
                <c:pt idx="43">
                  <c:v>16.173921338288842</c:v>
                </c:pt>
                <c:pt idx="44">
                  <c:v>16.50830394516499</c:v>
                </c:pt>
                <c:pt idx="45">
                  <c:v>16.833880916295413</c:v>
                </c:pt>
                <c:pt idx="46">
                  <c:v>17.150768836039301</c:v>
                </c:pt>
                <c:pt idx="47">
                  <c:v>17.459099789202419</c:v>
                </c:pt>
                <c:pt idx="48">
                  <c:v>17.7590189326563</c:v>
                </c:pt>
                <c:pt idx="49">
                  <c:v>18.050682302205328</c:v>
                </c:pt>
                <c:pt idx="50">
                  <c:v>18.334254839586979</c:v>
                </c:pt>
                <c:pt idx="51">
                  <c:v>18.609908624325229</c:v>
                </c:pt>
                <c:pt idx="52">
                  <c:v>18.877821295270984</c:v>
                </c:pt>
                <c:pt idx="53">
                  <c:v>19.138174646993818</c:v>
                </c:pt>
                <c:pt idx="54">
                  <c:v>19.391153386683804</c:v>
                </c:pt>
                <c:pt idx="55">
                  <c:v>19.636944037836532</c:v>
                </c:pt>
                <c:pt idx="56">
                  <c:v>19.875733977692036</c:v>
                </c:pt>
                <c:pt idx="57">
                  <c:v>20.107710596148753</c:v>
                </c:pt>
                <c:pt idx="58">
                  <c:v>20.333060564653206</c:v>
                </c:pt>
                <c:pt idx="59">
                  <c:v>20.551969204354592</c:v>
                </c:pt>
                <c:pt idx="60">
                  <c:v>20.76461994359672</c:v>
                </c:pt>
                <c:pt idx="61">
                  <c:v>20.971193855585184</c:v>
                </c:pt>
                <c:pt idx="62">
                  <c:v>21.171869267807114</c:v>
                </c:pt>
                <c:pt idx="63">
                  <c:v>21.366821435488411</c:v>
                </c:pt>
                <c:pt idx="64">
                  <c:v>21.556222272043886</c:v>
                </c:pt>
                <c:pt idx="65">
                  <c:v>21.740240130107324</c:v>
                </c:pt>
                <c:pt idx="66">
                  <c:v>21.919039627319776</c:v>
                </c:pt>
                <c:pt idx="67">
                  <c:v>22.092781511604546</c:v>
                </c:pt>
                <c:pt idx="68">
                  <c:v>22.26162256116703</c:v>
                </c:pt>
                <c:pt idx="69">
                  <c:v>22.42571551492837</c:v>
                </c:pt>
                <c:pt idx="70">
                  <c:v>22.58520902953402</c:v>
                </c:pt>
                <c:pt idx="71">
                  <c:v>22.740247659474779</c:v>
                </c:pt>
                <c:pt idx="72">
                  <c:v>22.890971857219814</c:v>
                </c:pt>
                <c:pt idx="73">
                  <c:v>23.037517990591137</c:v>
                </c:pt>
                <c:pt idx="74">
                  <c:v>23.180018374908318</c:v>
                </c:pt>
                <c:pt idx="75">
                  <c:v>23.318601317704612</c:v>
                </c:pt>
                <c:pt idx="76">
                  <c:v>23.45339117406083</c:v>
                </c:pt>
                <c:pt idx="77">
                  <c:v>23.584508410825951</c:v>
                </c:pt>
                <c:pt idx="78">
                  <c:v>23.712069678193018</c:v>
                </c:pt>
                <c:pt idx="79">
                  <c:v>23.83618788727928</c:v>
                </c:pt>
                <c:pt idx="80">
                  <c:v>23.956972292521037</c:v>
                </c:pt>
                <c:pt idx="81">
                  <c:v>24.074528577838599</c:v>
                </c:pt>
                <c:pt idx="82">
                  <c:v>24.188958945656793</c:v>
                </c:pt>
                <c:pt idx="83">
                  <c:v>24.300362207982236</c:v>
                </c:pt>
                <c:pt idx="84">
                  <c:v>24.408833878842458</c:v>
                </c:pt>
                <c:pt idx="85">
                  <c:v>24.514466267483993</c:v>
                </c:pt>
                <c:pt idx="86">
                  <c:v>24.617348571808979</c:v>
                </c:pt>
                <c:pt idx="87">
                  <c:v>24.717566971602707</c:v>
                </c:pt>
                <c:pt idx="88">
                  <c:v>24.815204721169312</c:v>
                </c:pt>
                <c:pt idx="89">
                  <c:v>24.910342241050298</c:v>
                </c:pt>
                <c:pt idx="90">
                  <c:v>25.003057208551198</c:v>
                </c:pt>
                <c:pt idx="91">
                  <c:v>25.093424646846675</c:v>
                </c:pt>
                <c:pt idx="92">
                  <c:v>25.181517012473563</c:v>
                </c:pt>
                <c:pt idx="93">
                  <c:v>25.267404281056475</c:v>
                </c:pt>
                <c:pt idx="94">
                  <c:v>25.351154031140631</c:v>
                </c:pt>
                <c:pt idx="95">
                  <c:v>25.432831526033649</c:v>
                </c:pt>
                <c:pt idx="96">
                  <c:v>25.512499793581132</c:v>
                </c:pt>
                <c:pt idx="97">
                  <c:v>25.590219703821219</c:v>
                </c:pt>
                <c:pt idx="98">
                  <c:v>25.666050044481029</c:v>
                </c:pt>
                <c:pt idx="99">
                  <c:v>25.740047594292943</c:v>
                </c:pt>
                <c:pt idx="100">
                  <c:v>25.812267194122224</c:v>
                </c:pt>
                <c:pt idx="101">
                  <c:v>25.882761815908324</c:v>
                </c:pt>
                <c:pt idx="102">
                  <c:v>25.951582629432224</c:v>
                </c:pt>
                <c:pt idx="103">
                  <c:v>26.018779066930186</c:v>
                </c:pt>
                <c:pt idx="104">
                  <c:v>26.084398885581283</c:v>
                </c:pt>
                <c:pt idx="105">
                  <c:v>26.148488227901648</c:v>
                </c:pt>
                <c:pt idx="106">
                  <c:v>26.211091680083644</c:v>
                </c:pt>
                <c:pt idx="107">
                  <c:v>26.272252328321333</c:v>
                </c:pt>
                <c:pt idx="108">
                  <c:v>26.332011813167572</c:v>
                </c:pt>
                <c:pt idx="109">
                  <c:v>26.390410381969875</c:v>
                </c:pt>
                <c:pt idx="110">
                  <c:v>26.447486939434445</c:v>
                </c:pt>
                <c:pt idx="111">
                  <c:v>26.503279096369088</c:v>
                </c:pt>
                <c:pt idx="112">
                  <c:v>26.557823216656566</c:v>
                </c:pt>
                <c:pt idx="113">
                  <c:v>26.611154462510584</c:v>
                </c:pt>
                <c:pt idx="114">
                  <c:v>26.663306838066909</c:v>
                </c:pt>
                <c:pt idx="115">
                  <c:v>26.714313231361878</c:v>
                </c:pt>
                <c:pt idx="116">
                  <c:v>26.764205454750481</c:v>
                </c:pt>
                <c:pt idx="117">
                  <c:v>26.81301428381558</c:v>
                </c:pt>
                <c:pt idx="118">
                  <c:v>26.860769494819184</c:v>
                </c:pt>
                <c:pt idx="119">
                  <c:v>26.907499900745968</c:v>
                </c:pt>
                <c:pt idx="120">
                  <c:v>26.953233385988153</c:v>
                </c:pt>
                <c:pt idx="121">
                  <c:v>26.997996939720114</c:v>
                </c:pt>
                <c:pt idx="122">
                  <c:v>27.041816688009582</c:v>
                </c:pt>
                <c:pt idx="123">
                  <c:v>27.084717924711629</c:v>
                </c:pt>
                <c:pt idx="124">
                  <c:v>27.126725141189993</c:v>
                </c:pt>
                <c:pt idx="125">
                  <c:v>27.167862054909296</c:v>
                </c:pt>
                <c:pt idx="126">
                  <c:v>27.208151636940524</c:v>
                </c:pt>
                <c:pt idx="127">
                  <c:v>27.247616138420518</c:v>
                </c:pt>
                <c:pt idx="128">
                  <c:v>27.286277116005397</c:v>
                </c:pt>
                <c:pt idx="129">
                  <c:v>27.324155456356159</c:v>
                </c:pt>
                <c:pt idx="130">
                  <c:v>27.361271399693749</c:v>
                </c:pt>
                <c:pt idx="131">
                  <c:v>27.397644562459362</c:v>
                </c:pt>
                <c:pt idx="132">
                  <c:v>27.433293959114746</c:v>
                </c:pt>
                <c:pt idx="133">
                  <c:v>27.468238023115866</c:v>
                </c:pt>
                <c:pt idx="134">
                  <c:v>27.502494627092208</c:v>
                </c:pt>
                <c:pt idx="135">
                  <c:v>27.536081102262763</c:v>
                </c:pt>
                <c:pt idx="136">
                  <c:v>27.569014257118642</c:v>
                </c:pt>
                <c:pt idx="137">
                  <c:v>27.601310395401107</c:v>
                </c:pt>
                <c:pt idx="138">
                  <c:v>27.632985333402722</c:v>
                </c:pt>
                <c:pt idx="139">
                  <c:v>27.664054416618399</c:v>
                </c:pt>
                <c:pt idx="140">
                  <c:v>27.694532535771803</c:v>
                </c:pt>
                <c:pt idx="141">
                  <c:v>27.724434142241901</c:v>
                </c:pt>
                <c:pt idx="142">
                  <c:v>27.753773262913398</c:v>
                </c:pt>
                <c:pt idx="143">
                  <c:v>27.782563514473541</c:v>
                </c:pt>
                <c:pt idx="144">
                  <c:v>27.810818117177583</c:v>
                </c:pt>
                <c:pt idx="145">
                  <c:v>27.838549908103506</c:v>
                </c:pt>
                <c:pt idx="146">
                  <c:v>27.865771353916358</c:v>
                </c:pt>
                <c:pt idx="147">
                  <c:v>27.892494563161645</c:v>
                </c:pt>
                <c:pt idx="148">
                  <c:v>27.918731298106053</c:v>
                </c:pt>
                <c:pt idx="149">
                  <c:v>27.944492986143736</c:v>
                </c:pt>
                <c:pt idx="150">
                  <c:v>27.969790730784876</c:v>
                </c:pt>
                <c:pt idx="151">
                  <c:v>27.994635322243283</c:v>
                </c:pt>
                <c:pt idx="152">
                  <c:v>28.019037247638529</c:v>
                </c:pt>
                <c:pt idx="153">
                  <c:v>28.043006700827881</c:v>
                </c:pt>
                <c:pt idx="154">
                  <c:v>28.066553591882499</c:v>
                </c:pt>
                <c:pt idx="155">
                  <c:v>28.089687556221762</c:v>
                </c:pt>
                <c:pt idx="156">
                  <c:v>28.112417963419105</c:v>
                </c:pt>
                <c:pt idx="157">
                  <c:v>28.134753925692202</c:v>
                </c:pt>
                <c:pt idx="158">
                  <c:v>28.156704306089665</c:v>
                </c:pt>
                <c:pt idx="159">
                  <c:v>28.178277726386149</c:v>
                </c:pt>
                <c:pt idx="160">
                  <c:v>28.199482574697093</c:v>
                </c:pt>
                <c:pt idx="161">
                  <c:v>28.220327012823944</c:v>
                </c:pt>
                <c:pt idx="162">
                  <c:v>28.240818983340255</c:v>
                </c:pt>
                <c:pt idx="163">
                  <c:v>28.260966216428649</c:v>
                </c:pt>
                <c:pt idx="164">
                  <c:v>28.280776236478186</c:v>
                </c:pt>
                <c:pt idx="165">
                  <c:v>28.300256368451304</c:v>
                </c:pt>
                <c:pt idx="166">
                  <c:v>28.319413744029156</c:v>
                </c:pt>
                <c:pt idx="167">
                  <c:v>28.338255307543793</c:v>
                </c:pt>
                <c:pt idx="168">
                  <c:v>28.356787821705218</c:v>
                </c:pt>
                <c:pt idx="169">
                  <c:v>28.375017873131242</c:v>
                </c:pt>
                <c:pt idx="170">
                  <c:v>28.392951877687373</c:v>
                </c:pt>
                <c:pt idx="171">
                  <c:v>28.410596085644155</c:v>
                </c:pt>
                <c:pt idx="172">
                  <c:v>28.427956586658574</c:v>
                </c:pt>
                <c:pt idx="173">
                  <c:v>28.445039314586303</c:v>
                </c:pt>
                <c:pt idx="174">
                  <c:v>28.461850052131027</c:v>
                </c:pt>
                <c:pt idx="175">
                  <c:v>28.478394435336966</c:v>
                </c:pt>
                <c:pt idx="176">
                  <c:v>28.494677957930342</c:v>
                </c:pt>
                <c:pt idx="177">
                  <c:v>28.510705975515524</c:v>
                </c:pt>
                <c:pt idx="178">
                  <c:v>28.526483709631041</c:v>
                </c:pt>
                <c:pt idx="179">
                  <c:v>28.542016251670805</c:v>
                </c:pt>
                <c:pt idx="180">
                  <c:v>28.557308566675388</c:v>
                </c:pt>
                <c:pt idx="181">
                  <c:v>28.572365496998117</c:v>
                </c:pt>
                <c:pt idx="182">
                  <c:v>28.587191765850594</c:v>
                </c:pt>
                <c:pt idx="183">
                  <c:v>28.60179198073201</c:v>
                </c:pt>
                <c:pt idx="184">
                  <c:v>28.616170636746435</c:v>
                </c:pt>
                <c:pt idx="185">
                  <c:v>28.630332119812248</c:v>
                </c:pt>
                <c:pt idx="186">
                  <c:v>28.644280709767397</c:v>
                </c:pt>
                <c:pt idx="187">
                  <c:v>28.658020583374473</c:v>
                </c:pt>
                <c:pt idx="188">
                  <c:v>28.671555817228946</c:v>
                </c:pt>
                <c:pt idx="189">
                  <c:v>28.68489039057425</c:v>
                </c:pt>
                <c:pt idx="190">
                  <c:v>28.69802818802685</c:v>
                </c:pt>
                <c:pt idx="191">
                  <c:v>28.710973002214548</c:v>
                </c:pt>
                <c:pt idx="192">
                  <c:v>28.723728536331169</c:v>
                </c:pt>
                <c:pt idx="193">
                  <c:v>28.736298406610455</c:v>
                </c:pt>
                <c:pt idx="194">
                  <c:v>28.748686144722065</c:v>
                </c:pt>
                <c:pt idx="195">
                  <c:v>28.760895200092399</c:v>
                </c:pt>
                <c:pt idx="196">
                  <c:v>28.77292894215292</c:v>
                </c:pt>
                <c:pt idx="197">
                  <c:v>28.7847906625184</c:v>
                </c:pt>
                <c:pt idx="198">
                  <c:v>28.796483577097568</c:v>
                </c:pt>
                <c:pt idx="199">
                  <c:v>28.808010828138528</c:v>
                </c:pt>
                <c:pt idx="200">
                  <c:v>28.819375486211168</c:v>
                </c:pt>
                <c:pt idx="201">
                  <c:v>28.830580552128676</c:v>
                </c:pt>
                <c:pt idx="202">
                  <c:v>28.841628958810311</c:v>
                </c:pt>
                <c:pt idx="203">
                  <c:v>28.852523573087446</c:v>
                </c:pt>
                <c:pt idx="204">
                  <c:v>28.863267197454743</c:v>
                </c:pt>
                <c:pt idx="205">
                  <c:v>28.873862571768292</c:v>
                </c:pt>
                <c:pt idx="206">
                  <c:v>28.884312374892723</c:v>
                </c:pt>
                <c:pt idx="207">
                  <c:v>28.894619226298673</c:v>
                </c:pt>
                <c:pt idx="208">
                  <c:v>28.904785687612588</c:v>
                </c:pt>
                <c:pt idx="209">
                  <c:v>28.914814264120213</c:v>
                </c:pt>
                <c:pt idx="210">
                  <c:v>28.924707406225501</c:v>
                </c:pt>
                <c:pt idx="211">
                  <c:v>28.934467510866249</c:v>
                </c:pt>
                <c:pt idx="212">
                  <c:v>28.944096922888079</c:v>
                </c:pt>
                <c:pt idx="213">
                  <c:v>28.953597936377939</c:v>
                </c:pt>
                <c:pt idx="214">
                  <c:v>28.962972795958613</c:v>
                </c:pt>
                <c:pt idx="215">
                  <c:v>28.972223698045465</c:v>
                </c:pt>
                <c:pt idx="216">
                  <c:v>28.981352792066595</c:v>
                </c:pt>
                <c:pt idx="217">
                  <c:v>28.990362181647683</c:v>
                </c:pt>
                <c:pt idx="218">
                  <c:v>28.999253925762645</c:v>
                </c:pt>
                <c:pt idx="219">
                  <c:v>29.008030039851125</c:v>
                </c:pt>
                <c:pt idx="220">
                  <c:v>29.016692496904035</c:v>
                </c:pt>
                <c:pt idx="221">
                  <c:v>29.025243228518029</c:v>
                </c:pt>
                <c:pt idx="222">
                  <c:v>29.033684125920029</c:v>
                </c:pt>
                <c:pt idx="223">
                  <c:v>29.042017040962627</c:v>
                </c:pt>
                <c:pt idx="224">
                  <c:v>29.050243787091393</c:v>
                </c:pt>
                <c:pt idx="225">
                  <c:v>29.058366140284981</c:v>
                </c:pt>
                <c:pt idx="226">
                  <c:v>29.066385839968792</c:v>
                </c:pt>
                <c:pt idx="227">
                  <c:v>29.074304589903104</c:v>
                </c:pt>
                <c:pt idx="228">
                  <c:v>29.082124059046492</c:v>
                </c:pt>
                <c:pt idx="229">
                  <c:v>29.089845882395267</c:v>
                </c:pt>
                <c:pt idx="230">
                  <c:v>29.097471661799627</c:v>
                </c:pt>
                <c:pt idx="231">
                  <c:v>29.105002966757382</c:v>
                </c:pt>
                <c:pt idx="232">
                  <c:v>29.112441335185839</c:v>
                </c:pt>
                <c:pt idx="233">
                  <c:v>29.119788274172546</c:v>
                </c:pt>
                <c:pt idx="234">
                  <c:v>29.12704526070554</c:v>
                </c:pt>
                <c:pt idx="235">
                  <c:v>29.134213742383803</c:v>
                </c:pt>
                <c:pt idx="236">
                  <c:v>29.141295138108347</c:v>
                </c:pt>
                <c:pt idx="237">
                  <c:v>29.148290838754786</c:v>
                </c:pt>
                <c:pt idx="238">
                  <c:v>29.155202207827664</c:v>
                </c:pt>
                <c:pt idx="239">
                  <c:v>29.162030582097337</c:v>
                </c:pt>
                <c:pt idx="240">
                  <c:v>29.168777272219781</c:v>
                </c:pt>
                <c:pt idx="241">
                  <c:v>29.175443563339904</c:v>
                </c:pt>
                <c:pt idx="242">
                  <c:v>29.182030715678859</c:v>
                </c:pt>
                <c:pt idx="243">
                  <c:v>29.188539965105761</c:v>
                </c:pt>
                <c:pt idx="244">
                  <c:v>29.194972523694428</c:v>
                </c:pt>
                <c:pt idx="245">
                  <c:v>29.201329580265391</c:v>
                </c:pt>
                <c:pt idx="246">
                  <c:v>29.207612300913777</c:v>
                </c:pt>
                <c:pt idx="247">
                  <c:v>29.21382182952339</c:v>
                </c:pt>
                <c:pt idx="248">
                  <c:v>29.2199592882674</c:v>
                </c:pt>
                <c:pt idx="249">
                  <c:v>29.226025778096133</c:v>
                </c:pt>
                <c:pt idx="250">
                  <c:v>29.232022379212115</c:v>
                </c:pt>
                <c:pt idx="251">
                  <c:v>29.237950151533028</c:v>
                </c:pt>
                <c:pt idx="252">
                  <c:v>29.243810135142706</c:v>
                </c:pt>
                <c:pt idx="253">
                  <c:v>29.249603350730602</c:v>
                </c:pt>
                <c:pt idx="254">
                  <c:v>29.255330800020047</c:v>
                </c:pt>
                <c:pt idx="255">
                  <c:v>29.260993466185674</c:v>
                </c:pt>
                <c:pt idx="256">
                  <c:v>29.266592314260198</c:v>
                </c:pt>
                <c:pt idx="257">
                  <c:v>29.272128291530979</c:v>
                </c:pt>
                <c:pt idx="258">
                  <c:v>29.277602327926584</c:v>
                </c:pt>
                <c:pt idx="259">
                  <c:v>29.283015336393657</c:v>
                </c:pt>
                <c:pt idx="260">
                  <c:v>29.288368213264377</c:v>
                </c:pt>
                <c:pt idx="261">
                  <c:v>29.293661838614756</c:v>
                </c:pt>
                <c:pt idx="262">
                  <c:v>29.298897076614026</c:v>
                </c:pt>
                <c:pt idx="263">
                  <c:v>29.304074775865406</c:v>
                </c:pt>
                <c:pt idx="264">
                  <c:v>29.309195769738437</c:v>
                </c:pt>
                <c:pt idx="265">
                  <c:v>29.31426087669314</c:v>
                </c:pt>
                <c:pt idx="266">
                  <c:v>29.319270900596258</c:v>
                </c:pt>
                <c:pt idx="267">
                  <c:v>29.324226631029717</c:v>
                </c:pt>
                <c:pt idx="268">
                  <c:v>29.329128843591661</c:v>
                </c:pt>
                <c:pt idx="269">
                  <c:v>29.333978300190076</c:v>
                </c:pt>
                <c:pt idx="270">
                  <c:v>29.338775749329358</c:v>
                </c:pt>
                <c:pt idx="271">
                  <c:v>29.343521926389993</c:v>
                </c:pt>
                <c:pt idx="272">
                  <c:v>29.348217553901474</c:v>
                </c:pt>
                <c:pt idx="273">
                  <c:v>29.352863341808657</c:v>
                </c:pt>
                <c:pt idx="274">
                  <c:v>29.357459987731822</c:v>
                </c:pt>
                <c:pt idx="275">
                  <c:v>29.362008177220453</c:v>
                </c:pt>
                <c:pt idx="276">
                  <c:v>29.366508584001085</c:v>
                </c:pt>
                <c:pt idx="277">
                  <c:v>29.37096187021919</c:v>
                </c:pt>
                <c:pt idx="278">
                  <c:v>29.375368686675412</c:v>
                </c:pt>
                <c:pt idx="279">
                  <c:v>29.37972967305625</c:v>
                </c:pt>
                <c:pt idx="280">
                  <c:v>29.384045458159278</c:v>
                </c:pt>
                <c:pt idx="281">
                  <c:v>29.388316660113187</c:v>
                </c:pt>
                <c:pt idx="282">
                  <c:v>29.392543886592591</c:v>
                </c:pt>
                <c:pt idx="283">
                  <c:v>29.396727735027937</c:v>
                </c:pt>
                <c:pt idx="284">
                  <c:v>29.400868792810503</c:v>
                </c:pt>
                <c:pt idx="285">
                  <c:v>29.404967637492653</c:v>
                </c:pt>
                <c:pt idx="286">
                  <c:v>29.409024836983544</c:v>
                </c:pt>
                <c:pt idx="287">
                  <c:v>29.413040949740274</c:v>
                </c:pt>
                <c:pt idx="288">
                  <c:v>29.417016524954693</c:v>
                </c:pt>
                <c:pt idx="289">
                  <c:v>29.420952102735924</c:v>
                </c:pt>
                <c:pt idx="290">
                  <c:v>29.424848214288783</c:v>
                </c:pt>
                <c:pt idx="291">
                  <c:v>29.428705382088097</c:v>
                </c:pt>
                <c:pt idx="292">
                  <c:v>29.432524120049138</c:v>
                </c:pt>
                <c:pt idx="293">
                  <c:v>29.436304933694171</c:v>
                </c:pt>
                <c:pt idx="294">
                  <c:v>29.440048320315245</c:v>
                </c:pt>
                <c:pt idx="295">
                  <c:v>29.443754769133445</c:v>
                </c:pt>
                <c:pt idx="296">
                  <c:v>29.447424761454432</c:v>
                </c:pt>
                <c:pt idx="297">
                  <c:v>29.451058770820659</c:v>
                </c:pt>
                <c:pt idx="298">
                  <c:v>29.454657263160108</c:v>
                </c:pt>
                <c:pt idx="299">
                  <c:v>29.458220696931804</c:v>
                </c:pt>
                <c:pt idx="300">
                  <c:v>29.461749523268068</c:v>
                </c:pt>
                <c:pt idx="301">
                  <c:v>29.465244186113679</c:v>
                </c:pt>
                <c:pt idx="302">
                  <c:v>29.468705122361957</c:v>
                </c:pt>
                <c:pt idx="303">
                  <c:v>29.472132761987872</c:v>
                </c:pt>
                <c:pt idx="304">
                  <c:v>29.475527528178286</c:v>
                </c:pt>
                <c:pt idx="305">
                  <c:v>29.47888983745927</c:v>
                </c:pt>
                <c:pt idx="306">
                  <c:v>29.482220099820811</c:v>
                </c:pt>
                <c:pt idx="307">
                  <c:v>29.485518718838659</c:v>
                </c:pt>
                <c:pt idx="308">
                  <c:v>29.488786091793667</c:v>
                </c:pt>
                <c:pt idx="309">
                  <c:v>29.492022609788517</c:v>
                </c:pt>
                <c:pt idx="310">
                  <c:v>29.495228657861936</c:v>
                </c:pt>
                <c:pt idx="311">
                  <c:v>29.498404615100497</c:v>
                </c:pt>
                <c:pt idx="312">
                  <c:v>29.501550854748054</c:v>
                </c:pt>
                <c:pt idx="313">
                  <c:v>29.504667744312755</c:v>
                </c:pt>
                <c:pt idx="314">
                  <c:v>29.507755645671935</c:v>
                </c:pt>
                <c:pt idx="315">
                  <c:v>29.510814915174688</c:v>
                </c:pt>
                <c:pt idx="316">
                  <c:v>29.513845903742272</c:v>
                </c:pt>
                <c:pt idx="317">
                  <c:v>29.516848956966498</c:v>
                </c:pt>
                <c:pt idx="318">
                  <c:v>29.519824415205981</c:v>
                </c:pt>
                <c:pt idx="319">
                  <c:v>29.522772613680353</c:v>
                </c:pt>
                <c:pt idx="320">
                  <c:v>29.525693882562642</c:v>
                </c:pt>
                <c:pt idx="321">
                  <c:v>29.528588547069592</c:v>
                </c:pt>
                <c:pt idx="322">
                  <c:v>29.531456927550195</c:v>
                </c:pt>
                <c:pt idx="323">
                  <c:v>29.534299339572364</c:v>
                </c:pt>
                <c:pt idx="324">
                  <c:v>29.537116094007825</c:v>
                </c:pt>
                <c:pt idx="325">
                  <c:v>29.539907497115298</c:v>
                </c:pt>
                <c:pt idx="326">
                  <c:v>29.542673850621899</c:v>
                </c:pt>
                <c:pt idx="327">
                  <c:v>29.545415451802967</c:v>
                </c:pt>
                <c:pt idx="328">
                  <c:v>29.548132593560215</c:v>
                </c:pt>
                <c:pt idx="329">
                  <c:v>29.550825564498286</c:v>
                </c:pt>
                <c:pt idx="330">
                  <c:v>29.553494648999788</c:v>
                </c:pt>
                <c:pt idx="331">
                  <c:v>29.556140127298807</c:v>
                </c:pt>
                <c:pt idx="332">
                  <c:v>29.558762275552933</c:v>
                </c:pt>
                <c:pt idx="333">
                  <c:v>29.561361365913825</c:v>
                </c:pt>
                <c:pt idx="334">
                  <c:v>29.563937666596409</c:v>
                </c:pt>
                <c:pt idx="335">
                  <c:v>29.56649144194661</c:v>
                </c:pt>
                <c:pt idx="336">
                  <c:v>29.569022952507854</c:v>
                </c:pt>
                <c:pt idx="337">
                  <c:v>29.571532455086114</c:v>
                </c:pt>
                <c:pt idx="338">
                  <c:v>29.574020202813788</c:v>
                </c:pt>
                <c:pt idx="339">
                  <c:v>29.576486445212232</c:v>
                </c:pt>
                <c:pt idx="340">
                  <c:v>29.578931428253082</c:v>
                </c:pt>
                <c:pt idx="341">
                  <c:v>29.581355394418413</c:v>
                </c:pt>
                <c:pt idx="342">
                  <c:v>29.583758582759653</c:v>
                </c:pt>
                <c:pt idx="343">
                  <c:v>29.58614122895538</c:v>
                </c:pt>
                <c:pt idx="344">
                  <c:v>29.588503565368015</c:v>
                </c:pt>
                <c:pt idx="345">
                  <c:v>29.590845821099336</c:v>
                </c:pt>
                <c:pt idx="346">
                  <c:v>29.593168222045005</c:v>
                </c:pt>
                <c:pt idx="347">
                  <c:v>29.595470990948005</c:v>
                </c:pt>
                <c:pt idx="348">
                  <c:v>29.597754347450977</c:v>
                </c:pt>
                <c:pt idx="349">
                  <c:v>29.600018508147709</c:v>
                </c:pt>
                <c:pt idx="350">
                  <c:v>29.602263686633464</c:v>
                </c:pt>
                <c:pt idx="351">
                  <c:v>29.60449009355446</c:v>
                </c:pt>
                <c:pt idx="352">
                  <c:v>29.606697936656357</c:v>
                </c:pt>
                <c:pt idx="353">
                  <c:v>29.608887420831827</c:v>
                </c:pt>
                <c:pt idx="354">
                  <c:v>29.611058748167238</c:v>
                </c:pt>
                <c:pt idx="355">
                  <c:v>29.613212117988429</c:v>
                </c:pt>
                <c:pt idx="356">
                  <c:v>29.615347726905629</c:v>
                </c:pt>
                <c:pt idx="357">
                  <c:v>29.617465768857549</c:v>
                </c:pt>
                <c:pt idx="358">
                  <c:v>29.619566435154606</c:v>
                </c:pt>
                <c:pt idx="359">
                  <c:v>29.621649914521385</c:v>
                </c:pt>
                <c:pt idx="360">
                  <c:v>29.623716393138256</c:v>
                </c:pt>
                <c:pt idx="361">
                  <c:v>29.625766054682245</c:v>
                </c:pt>
                <c:pt idx="362">
                  <c:v>29.627799080367161</c:v>
                </c:pt>
                <c:pt idx="363">
                  <c:v>29.629815648982927</c:v>
                </c:pt>
                <c:pt idx="364">
                  <c:v>29.63181593693422</c:v>
                </c:pt>
                <c:pt idx="365">
                  <c:v>29.633800118278415</c:v>
                </c:pt>
                <c:pt idx="366">
                  <c:v>29.635768364762775</c:v>
                </c:pt>
                <c:pt idx="367">
                  <c:v>29.637720845860997</c:v>
                </c:pt>
                <c:pt idx="368">
                  <c:v>29.639657728809095</c:v>
                </c:pt>
                <c:pt idx="369">
                  <c:v>29.641579178640583</c:v>
                </c:pt>
                <c:pt idx="370">
                  <c:v>29.643485358221074</c:v>
                </c:pt>
                <c:pt idx="371">
                  <c:v>29.645376428282194</c:v>
                </c:pt>
                <c:pt idx="372">
                  <c:v>29.647252547454951</c:v>
                </c:pt>
                <c:pt idx="373">
                  <c:v>29.649113872302401</c:v>
                </c:pt>
                <c:pt idx="374">
                  <c:v>29.650960557351826</c:v>
                </c:pt>
                <c:pt idx="375">
                  <c:v>29.652792755126267</c:v>
                </c:pt>
                <c:pt idx="376">
                  <c:v>29.654610616175493</c:v>
                </c:pt>
                <c:pt idx="377">
                  <c:v>29.65641428910649</c:v>
                </c:pt>
                <c:pt idx="378">
                  <c:v>29.658203920613296</c:v>
                </c:pt>
                <c:pt idx="379">
                  <c:v>29.659979655506366</c:v>
                </c:pt>
                <c:pt idx="380">
                  <c:v>29.661741636741414</c:v>
                </c:pt>
                <c:pt idx="381">
                  <c:v>29.663490005447741</c:v>
                </c:pt>
                <c:pt idx="382">
                  <c:v>29.665224900956037</c:v>
                </c:pt>
                <c:pt idx="383">
                  <c:v>29.666946460825724</c:v>
                </c:pt>
                <c:pt idx="384">
                  <c:v>29.668654820871783</c:v>
                </c:pt>
                <c:pt idx="385">
                  <c:v>29.670350115191177</c:v>
                </c:pt>
                <c:pt idx="386">
                  <c:v>29.672032476188711</c:v>
                </c:pt>
                <c:pt idx="387">
                  <c:v>29.673702034602506</c:v>
                </c:pt>
                <c:pt idx="388">
                  <c:v>29.675358919529053</c:v>
                </c:pt>
                <c:pt idx="389">
                  <c:v>29.677003258447741</c:v>
                </c:pt>
                <c:pt idx="390">
                  <c:v>29.678635177245052</c:v>
                </c:pt>
                <c:pt idx="391">
                  <c:v>29.680254800238277</c:v>
                </c:pt>
                <c:pt idx="392">
                  <c:v>29.681862250198837</c:v>
                </c:pt>
                <c:pt idx="393">
                  <c:v>29.683457648375242</c:v>
                </c:pt>
                <c:pt idx="394">
                  <c:v>29.685041114515563</c:v>
                </c:pt>
                <c:pt idx="395">
                  <c:v>29.686612766889642</c:v>
                </c:pt>
                <c:pt idx="396">
                  <c:v>29.68817272231081</c:v>
                </c:pt>
                <c:pt idx="397">
                  <c:v>29.689721096157282</c:v>
                </c:pt>
                <c:pt idx="398">
                  <c:v>29.691258002393212</c:v>
                </c:pt>
                <c:pt idx="399">
                  <c:v>29.692783553589368</c:v>
                </c:pt>
                <c:pt idx="400">
                  <c:v>29.694297860943394</c:v>
                </c:pt>
                <c:pt idx="401">
                  <c:v>29.695801034299869</c:v>
                </c:pt>
                <c:pt idx="402">
                  <c:v>29.697293182169876</c:v>
                </c:pt>
                <c:pt idx="403">
                  <c:v>29.698774411750367</c:v>
                </c:pt>
                <c:pt idx="404">
                  <c:v>29.700244828943127</c:v>
                </c:pt>
                <c:pt idx="405">
                  <c:v>29.70170453837342</c:v>
                </c:pt>
                <c:pt idx="406">
                  <c:v>29.703153643408367</c:v>
                </c:pt>
                <c:pt idx="407">
                  <c:v>29.704592246175014</c:v>
                </c:pt>
                <c:pt idx="408">
                  <c:v>29.706020447578044</c:v>
                </c:pt>
                <c:pt idx="409">
                  <c:v>29.707438347317254</c:v>
                </c:pt>
                <c:pt idx="410">
                  <c:v>29.708846043904693</c:v>
                </c:pt>
                <c:pt idx="411">
                  <c:v>29.710243634681596</c:v>
                </c:pt>
                <c:pt idx="412">
                  <c:v>29.711631215834927</c:v>
                </c:pt>
                <c:pt idx="413">
                  <c:v>29.713008882413767</c:v>
                </c:pt>
                <c:pt idx="414">
                  <c:v>29.714376728345322</c:v>
                </c:pt>
                <c:pt idx="415">
                  <c:v>29.715734846450744</c:v>
                </c:pt>
                <c:pt idx="416">
                  <c:v>29.71708332846071</c:v>
                </c:pt>
                <c:pt idx="417">
                  <c:v>29.718422265030629</c:v>
                </c:pt>
                <c:pt idx="418">
                  <c:v>29.719751745755769</c:v>
                </c:pt>
                <c:pt idx="419">
                  <c:v>29.721071859185987</c:v>
                </c:pt>
                <c:pt idx="420">
                  <c:v>29.72238269284032</c:v>
                </c:pt>
                <c:pt idx="421">
                  <c:v>29.723684333221286</c:v>
                </c:pt>
                <c:pt idx="422">
                  <c:v>29.724976865828975</c:v>
                </c:pt>
                <c:pt idx="423">
                  <c:v>29.726260375174945</c:v>
                </c:pt>
                <c:pt idx="424">
                  <c:v>29.727534944795796</c:v>
                </c:pt>
                <c:pt idx="425">
                  <c:v>29.728800657266678</c:v>
                </c:pt>
                <c:pt idx="426">
                  <c:v>29.730057594214415</c:v>
                </c:pt>
                <c:pt idx="427">
                  <c:v>29.731305836330577</c:v>
                </c:pt>
                <c:pt idx="428">
                  <c:v>29.732545463384202</c:v>
                </c:pt>
                <c:pt idx="429">
                  <c:v>29.733776554234431</c:v>
                </c:pt>
                <c:pt idx="430">
                  <c:v>29.734999186842892</c:v>
                </c:pt>
                <c:pt idx="431">
                  <c:v>29.736213438285866</c:v>
                </c:pt>
                <c:pt idx="432">
                  <c:v>29.737419384766309</c:v>
                </c:pt>
                <c:pt idx="433">
                  <c:v>29.73861710162566</c:v>
                </c:pt>
                <c:pt idx="434">
                  <c:v>29.739806663355466</c:v>
                </c:pt>
                <c:pt idx="435">
                  <c:v>29.740988143608831</c:v>
                </c:pt>
                <c:pt idx="436">
                  <c:v>29.742161615211678</c:v>
                </c:pt>
                <c:pt idx="437">
                  <c:v>29.743327150173823</c:v>
                </c:pt>
                <c:pt idx="438">
                  <c:v>29.744484819699924</c:v>
                </c:pt>
                <c:pt idx="439">
                  <c:v>29.745634694200202</c:v>
                </c:pt>
                <c:pt idx="440">
                  <c:v>29.746776843301035</c:v>
                </c:pt>
                <c:pt idx="441">
                  <c:v>29.74791133585537</c:v>
                </c:pt>
                <c:pt idx="442">
                  <c:v>29.749038239952988</c:v>
                </c:pt>
                <c:pt idx="443">
                  <c:v>29.750157622930598</c:v>
                </c:pt>
                <c:pt idx="444">
                  <c:v>29.751269551381768</c:v>
                </c:pt>
                <c:pt idx="445">
                  <c:v>29.752374091166743</c:v>
                </c:pt>
                <c:pt idx="446">
                  <c:v>29.753471307422068</c:v>
                </c:pt>
                <c:pt idx="447">
                  <c:v>29.754561264570093</c:v>
                </c:pt>
                <c:pt idx="448">
                  <c:v>29.755644026328305</c:v>
                </c:pt>
                <c:pt idx="449">
                  <c:v>29.756719655718555</c:v>
                </c:pt>
                <c:pt idx="450">
                  <c:v>29.757788215076129</c:v>
                </c:pt>
                <c:pt idx="451">
                  <c:v>29.75884976605866</c:v>
                </c:pt>
                <c:pt idx="452">
                  <c:v>29.759904369654929</c:v>
                </c:pt>
                <c:pt idx="453">
                  <c:v>29.760952086193559</c:v>
                </c:pt>
                <c:pt idx="454">
                  <c:v>29.761992975351493</c:v>
                </c:pt>
                <c:pt idx="455">
                  <c:v>29.763027096162446</c:v>
                </c:pt>
                <c:pt idx="456">
                  <c:v>29.764054507025172</c:v>
                </c:pt>
                <c:pt idx="457">
                  <c:v>29.765075265711594</c:v>
                </c:pt>
                <c:pt idx="458">
                  <c:v>29.766089429374897</c:v>
                </c:pt>
                <c:pt idx="459">
                  <c:v>29.767097054557375</c:v>
                </c:pt>
                <c:pt idx="460">
                  <c:v>29.768098197198274</c:v>
                </c:pt>
                <c:pt idx="461">
                  <c:v>29.769092912641447</c:v>
                </c:pt>
                <c:pt idx="462">
                  <c:v>29.770081255642946</c:v>
                </c:pt>
                <c:pt idx="463">
                  <c:v>29.771063280378463</c:v>
                </c:pt>
                <c:pt idx="464">
                  <c:v>29.772039040450675</c:v>
                </c:pt>
                <c:pt idx="465">
                  <c:v>29.773008588896484</c:v>
                </c:pt>
                <c:pt idx="466">
                  <c:v>29.773971978194172</c:v>
                </c:pt>
                <c:pt idx="467">
                  <c:v>29.774929260270376</c:v>
                </c:pt>
                <c:pt idx="468">
                  <c:v>29.775880486507067</c:v>
                </c:pt>
                <c:pt idx="469">
                  <c:v>29.776825707748355</c:v>
                </c:pt>
                <c:pt idx="470">
                  <c:v>29.777764974307196</c:v>
                </c:pt>
                <c:pt idx="471">
                  <c:v>29.778698335972067</c:v>
                </c:pt>
                <c:pt idx="472">
                  <c:v>29.779625842013431</c:v>
                </c:pt>
                <c:pt idx="473">
                  <c:v>29.780547541190224</c:v>
                </c:pt>
                <c:pt idx="474">
                  <c:v>29.781463481756177</c:v>
                </c:pt>
                <c:pt idx="475">
                  <c:v>29.782373711466096</c:v>
                </c:pt>
                <c:pt idx="476">
                  <c:v>29.783278277581982</c:v>
                </c:pt>
                <c:pt idx="477">
                  <c:v>29.784177226879144</c:v>
                </c:pt>
                <c:pt idx="478">
                  <c:v>29.785070605652134</c:v>
                </c:pt>
                <c:pt idx="479">
                  <c:v>29.785958459720739</c:v>
                </c:pt>
                <c:pt idx="480">
                  <c:v>29.786840834435708</c:v>
                </c:pt>
                <c:pt idx="481">
                  <c:v>29.787717774684531</c:v>
                </c:pt>
                <c:pt idx="482">
                  <c:v>29.788589324897092</c:v>
                </c:pt>
                <c:pt idx="483">
                  <c:v>29.789455529051214</c:v>
                </c:pt>
                <c:pt idx="484">
                  <c:v>29.7903164306782</c:v>
                </c:pt>
                <c:pt idx="485">
                  <c:v>29.791172072868211</c:v>
                </c:pt>
                <c:pt idx="486">
                  <c:v>29.792022498275625</c:v>
                </c:pt>
                <c:pt idx="487">
                  <c:v>29.792867749124301</c:v>
                </c:pt>
                <c:pt idx="488">
                  <c:v>29.793707867212746</c:v>
                </c:pt>
                <c:pt idx="489">
                  <c:v>29.794542893919285</c:v>
                </c:pt>
                <c:pt idx="490">
                  <c:v>29.795372870207057</c:v>
                </c:pt>
                <c:pt idx="491">
                  <c:v>29.796197836629023</c:v>
                </c:pt>
                <c:pt idx="492">
                  <c:v>29.797017833332866</c:v>
                </c:pt>
                <c:pt idx="493">
                  <c:v>29.797832900065817</c:v>
                </c:pt>
                <c:pt idx="494">
                  <c:v>29.798643076179449</c:v>
                </c:pt>
                <c:pt idx="495">
                  <c:v>29.799448400634361</c:v>
                </c:pt>
                <c:pt idx="496">
                  <c:v>29.80024891200485</c:v>
                </c:pt>
                <c:pt idx="497">
                  <c:v>29.801044648483462</c:v>
                </c:pt>
                <c:pt idx="498">
                  <c:v>29.80183564788549</c:v>
                </c:pt>
                <c:pt idx="499">
                  <c:v>29.802621947653492</c:v>
                </c:pt>
                <c:pt idx="500">
                  <c:v>29.803403584861609</c:v>
                </c:pt>
                <c:pt idx="501">
                  <c:v>29.804180596219933</c:v>
                </c:pt>
                <c:pt idx="502">
                  <c:v>29.804953018078777</c:v>
                </c:pt>
                <c:pt idx="503">
                  <c:v>29.805720886432876</c:v>
                </c:pt>
                <c:pt idx="504">
                  <c:v>29.806484236925563</c:v>
                </c:pt>
                <c:pt idx="505">
                  <c:v>29.807243104852855</c:v>
                </c:pt>
                <c:pt idx="506">
                  <c:v>29.80799752516749</c:v>
                </c:pt>
                <c:pt idx="507">
                  <c:v>29.808747532482936</c:v>
                </c:pt>
                <c:pt idx="508">
                  <c:v>29.809493161077317</c:v>
                </c:pt>
                <c:pt idx="509">
                  <c:v>29.810234444897286</c:v>
                </c:pt>
                <c:pt idx="510">
                  <c:v>29.810971417561881</c:v>
                </c:pt>
                <c:pt idx="511">
                  <c:v>29.811704112366264</c:v>
                </c:pt>
                <c:pt idx="512">
                  <c:v>29.812432562285512</c:v>
                </c:pt>
                <c:pt idx="513">
                  <c:v>29.813156799978209</c:v>
                </c:pt>
                <c:pt idx="514">
                  <c:v>29.81387685779017</c:v>
                </c:pt>
                <c:pt idx="515">
                  <c:v>29.814592767757926</c:v>
                </c:pt>
                <c:pt idx="516">
                  <c:v>29.815304561612361</c:v>
                </c:pt>
                <c:pt idx="517">
                  <c:v>29.81601227078211</c:v>
                </c:pt>
                <c:pt idx="518">
                  <c:v>29.816715926397031</c:v>
                </c:pt>
                <c:pt idx="519">
                  <c:v>29.817415559291625</c:v>
                </c:pt>
                <c:pt idx="520">
                  <c:v>29.818111200008353</c:v>
                </c:pt>
                <c:pt idx="521">
                  <c:v>29.818802878800934</c:v>
                </c:pt>
                <c:pt idx="522">
                  <c:v>29.819490625637648</c:v>
                </c:pt>
                <c:pt idx="523">
                  <c:v>29.820174470204527</c:v>
                </c:pt>
                <c:pt idx="524">
                  <c:v>29.820854441908544</c:v>
                </c:pt>
                <c:pt idx="525">
                  <c:v>29.821530569880725</c:v>
                </c:pt>
                <c:pt idx="526">
                  <c:v>29.822202882979276</c:v>
                </c:pt>
                <c:pt idx="527">
                  <c:v>29.822871409792612</c:v>
                </c:pt>
                <c:pt idx="528">
                  <c:v>29.823536178642406</c:v>
                </c:pt>
                <c:pt idx="529">
                  <c:v>29.824197217586512</c:v>
                </c:pt>
                <c:pt idx="530">
                  <c:v>29.824854554421947</c:v>
                </c:pt>
                <c:pt idx="531">
                  <c:v>29.825508216687766</c:v>
                </c:pt>
                <c:pt idx="532">
                  <c:v>29.826158231667947</c:v>
                </c:pt>
                <c:pt idx="533">
                  <c:v>29.826804626394186</c:v>
                </c:pt>
                <c:pt idx="534">
                  <c:v>29.8274474276487</c:v>
                </c:pt>
                <c:pt idx="535">
                  <c:v>29.828086661966992</c:v>
                </c:pt>
                <c:pt idx="536">
                  <c:v>29.828722355640533</c:v>
                </c:pt>
                <c:pt idx="537">
                  <c:v>29.829354534719485</c:v>
                </c:pt>
                <c:pt idx="538">
                  <c:v>29.829983225015337</c:v>
                </c:pt>
                <c:pt idx="539">
                  <c:v>29.830608452103483</c:v>
                </c:pt>
                <c:pt idx="540">
                  <c:v>29.831230241325873</c:v>
                </c:pt>
                <c:pt idx="541">
                  <c:v>29.831848617793476</c:v>
                </c:pt>
                <c:pt idx="542">
                  <c:v>29.832463606388885</c:v>
                </c:pt>
                <c:pt idx="543">
                  <c:v>29.833075231768714</c:v>
                </c:pt>
                <c:pt idx="544">
                  <c:v>29.833683518366151</c:v>
                </c:pt>
                <c:pt idx="545">
                  <c:v>29.83428849039327</c:v>
                </c:pt>
                <c:pt idx="546">
                  <c:v>29.834890171843497</c:v>
                </c:pt>
                <c:pt idx="547">
                  <c:v>29.835488586493945</c:v>
                </c:pt>
                <c:pt idx="548">
                  <c:v>29.836083757907755</c:v>
                </c:pt>
                <c:pt idx="549">
                  <c:v>29.836675709436399</c:v>
                </c:pt>
                <c:pt idx="550">
                  <c:v>29.837264464221924</c:v>
                </c:pt>
                <c:pt idx="551">
                  <c:v>29.837850045199243</c:v>
                </c:pt>
                <c:pt idx="552">
                  <c:v>29.838432475098337</c:v>
                </c:pt>
                <c:pt idx="553">
                  <c:v>29.839011776446398</c:v>
                </c:pt>
                <c:pt idx="554">
                  <c:v>29.839587971570065</c:v>
                </c:pt>
                <c:pt idx="555">
                  <c:v>29.840161082597522</c:v>
                </c:pt>
                <c:pt idx="556">
                  <c:v>29.840731131460601</c:v>
                </c:pt>
                <c:pt idx="557">
                  <c:v>29.841298139896882</c:v>
                </c:pt>
                <c:pt idx="558">
                  <c:v>29.841862129451741</c:v>
                </c:pt>
                <c:pt idx="559">
                  <c:v>29.842423121480383</c:v>
                </c:pt>
                <c:pt idx="560">
                  <c:v>29.842981137149845</c:v>
                </c:pt>
                <c:pt idx="561">
                  <c:v>29.843536197440994</c:v>
                </c:pt>
                <c:pt idx="562">
                  <c:v>29.844088323150469</c:v>
                </c:pt>
                <c:pt idx="563">
                  <c:v>29.844637534892627</c:v>
                </c:pt>
                <c:pt idx="564">
                  <c:v>29.845183853101435</c:v>
                </c:pt>
                <c:pt idx="565">
                  <c:v>29.845727298032386</c:v>
                </c:pt>
                <c:pt idx="566">
                  <c:v>29.846267889764334</c:v>
                </c:pt>
                <c:pt idx="567">
                  <c:v>29.846805648201361</c:v>
                </c:pt>
                <c:pt idx="568">
                  <c:v>29.847340593074581</c:v>
                </c:pt>
                <c:pt idx="569">
                  <c:v>29.847872743943924</c:v>
                </c:pt>
                <c:pt idx="570">
                  <c:v>29.848402120199953</c:v>
                </c:pt>
                <c:pt idx="571">
                  <c:v>29.848928741065588</c:v>
                </c:pt>
                <c:pt idx="572">
                  <c:v>29.849452625597841</c:v>
                </c:pt>
                <c:pt idx="573">
                  <c:v>29.849973792689529</c:v>
                </c:pt>
                <c:pt idx="574">
                  <c:v>29.850492261070976</c:v>
                </c:pt>
                <c:pt idx="575">
                  <c:v>29.85100804931167</c:v>
                </c:pt>
                <c:pt idx="576">
                  <c:v>29.851521175821944</c:v>
                </c:pt>
                <c:pt idx="577">
                  <c:v>29.852031658854546</c:v>
                </c:pt>
                <c:pt idx="578">
                  <c:v>29.852539516506333</c:v>
                </c:pt>
                <c:pt idx="579">
                  <c:v>29.853044766719801</c:v>
                </c:pt>
                <c:pt idx="580">
                  <c:v>29.853547427284681</c:v>
                </c:pt>
                <c:pt idx="581">
                  <c:v>29.8540475158395</c:v>
                </c:pt>
                <c:pt idx="582">
                  <c:v>29.854545049873114</c:v>
                </c:pt>
                <c:pt idx="583">
                  <c:v>29.855040046726209</c:v>
                </c:pt>
                <c:pt idx="584">
                  <c:v>29.855532523592846</c:v>
                </c:pt>
                <c:pt idx="585">
                  <c:v>29.856022497521895</c:v>
                </c:pt>
                <c:pt idx="586">
                  <c:v>29.85650998541853</c:v>
                </c:pt>
                <c:pt idx="587">
                  <c:v>29.856995004045672</c:v>
                </c:pt>
                <c:pt idx="588">
                  <c:v>29.857477570025416</c:v>
                </c:pt>
                <c:pt idx="589">
                  <c:v>29.857957699840448</c:v>
                </c:pt>
                <c:pt idx="590">
                  <c:v>29.858435409835455</c:v>
                </c:pt>
                <c:pt idx="591">
                  <c:v>29.858910716218485</c:v>
                </c:pt>
                <c:pt idx="592">
                  <c:v>29.859383635062333</c:v>
                </c:pt>
                <c:pt idx="593">
                  <c:v>29.85985418230586</c:v>
                </c:pt>
                <c:pt idx="594">
                  <c:v>29.860322373755398</c:v>
                </c:pt>
                <c:pt idx="595">
                  <c:v>29.860788225085972</c:v>
                </c:pt>
                <c:pt idx="596">
                  <c:v>29.861251751842687</c:v>
                </c:pt>
                <c:pt idx="597">
                  <c:v>29.861712969441957</c:v>
                </c:pt>
                <c:pt idx="598">
                  <c:v>29.862171893172828</c:v>
                </c:pt>
                <c:pt idx="599">
                  <c:v>29.862628538198194</c:v>
                </c:pt>
                <c:pt idx="600">
                  <c:v>29.863082919556081</c:v>
                </c:pt>
                <c:pt idx="601">
                  <c:v>29.863535052160838</c:v>
                </c:pt>
                <c:pt idx="602">
                  <c:v>29.863984950804387</c:v>
                </c:pt>
                <c:pt idx="603">
                  <c:v>29.864432630157406</c:v>
                </c:pt>
                <c:pt idx="604">
                  <c:v>29.864878104770529</c:v>
                </c:pt>
                <c:pt idx="605">
                  <c:v>29.865321389075508</c:v>
                </c:pt>
                <c:pt idx="606">
                  <c:v>29.865762497386381</c:v>
                </c:pt>
                <c:pt idx="607">
                  <c:v>29.866201443900639</c:v>
                </c:pt>
                <c:pt idx="608">
                  <c:v>29.866638242700315</c:v>
                </c:pt>
                <c:pt idx="609">
                  <c:v>29.867072907753158</c:v>
                </c:pt>
                <c:pt idx="610">
                  <c:v>29.867505452913715</c:v>
                </c:pt>
                <c:pt idx="611">
                  <c:v>29.867935891924439</c:v>
                </c:pt>
                <c:pt idx="612">
                  <c:v>29.868364238416767</c:v>
                </c:pt>
                <c:pt idx="613">
                  <c:v>29.868790505912173</c:v>
                </c:pt>
                <c:pt idx="614">
                  <c:v>29.869214707823282</c:v>
                </c:pt>
                <c:pt idx="615">
                  <c:v>29.869636857454875</c:v>
                </c:pt>
                <c:pt idx="616">
                  <c:v>29.870056968004938</c:v>
                </c:pt>
                <c:pt idx="617">
                  <c:v>29.870475052565684</c:v>
                </c:pt>
                <c:pt idx="618">
                  <c:v>29.870891124124586</c:v>
                </c:pt>
                <c:pt idx="619">
                  <c:v>29.871305195565352</c:v>
                </c:pt>
                <c:pt idx="620">
                  <c:v>29.871717279668932</c:v>
                </c:pt>
                <c:pt idx="621">
                  <c:v>29.872127389114485</c:v>
                </c:pt>
                <c:pt idx="622">
                  <c:v>29.872535536480385</c:v>
                </c:pt>
                <c:pt idx="623">
                  <c:v>29.872941734245142</c:v>
                </c:pt>
                <c:pt idx="624">
                  <c:v>29.873345994788362</c:v>
                </c:pt>
                <c:pt idx="625">
                  <c:v>29.87374833039167</c:v>
                </c:pt>
                <c:pt idx="626">
                  <c:v>29.874148753239687</c:v>
                </c:pt>
                <c:pt idx="627">
                  <c:v>29.874547275420891</c:v>
                </c:pt>
                <c:pt idx="628">
                  <c:v>29.874943908928547</c:v>
                </c:pt>
                <c:pt idx="629">
                  <c:v>29.875338665661609</c:v>
                </c:pt>
                <c:pt idx="630">
                  <c:v>29.87573155742561</c:v>
                </c:pt>
                <c:pt idx="631">
                  <c:v>29.876122595933516</c:v>
                </c:pt>
                <c:pt idx="632">
                  <c:v>29.876511792806625</c:v>
                </c:pt>
                <c:pt idx="633">
                  <c:v>29.876899159575395</c:v>
                </c:pt>
                <c:pt idx="634">
                  <c:v>29.877284707680317</c:v>
                </c:pt>
                <c:pt idx="635">
                  <c:v>29.877668448472765</c:v>
                </c:pt>
                <c:pt idx="636">
                  <c:v>29.87805039321578</c:v>
                </c:pt>
                <c:pt idx="637">
                  <c:v>29.878430553084932</c:v>
                </c:pt>
                <c:pt idx="638">
                  <c:v>29.878808939169129</c:v>
                </c:pt>
                <c:pt idx="639">
                  <c:v>29.879185562471402</c:v>
                </c:pt>
                <c:pt idx="640">
                  <c:v>29.87956043390972</c:v>
                </c:pt>
                <c:pt idx="641">
                  <c:v>29.879933564317781</c:v>
                </c:pt>
                <c:pt idx="642">
                  <c:v>29.880304964445752</c:v>
                </c:pt>
                <c:pt idx="643">
                  <c:v>29.880674644961086</c:v>
                </c:pt>
                <c:pt idx="644">
                  <c:v>29.881042616449264</c:v>
                </c:pt>
                <c:pt idx="645">
                  <c:v>29.881408889414537</c:v>
                </c:pt>
                <c:pt idx="646">
                  <c:v>29.881773474280696</c:v>
                </c:pt>
                <c:pt idx="647">
                  <c:v>29.882136381391796</c:v>
                </c:pt>
                <c:pt idx="648">
                  <c:v>29.88249762101287</c:v>
                </c:pt>
                <c:pt idx="649">
                  <c:v>29.882857203330687</c:v>
                </c:pt>
                <c:pt idx="650">
                  <c:v>29.883215138454446</c:v>
                </c:pt>
                <c:pt idx="651">
                  <c:v>29.883571436416474</c:v>
                </c:pt>
                <c:pt idx="652">
                  <c:v>29.883926107172943</c:v>
                </c:pt>
                <c:pt idx="653">
                  <c:v>29.884279160604542</c:v>
                </c:pt>
                <c:pt idx="654">
                  <c:v>29.884630606517202</c:v>
                </c:pt>
                <c:pt idx="655">
                  <c:v>29.884980454642719</c:v>
                </c:pt>
                <c:pt idx="656">
                  <c:v>29.885328714639453</c:v>
                </c:pt>
                <c:pt idx="657">
                  <c:v>29.885675396093006</c:v>
                </c:pt>
                <c:pt idx="658">
                  <c:v>29.886020508516843</c:v>
                </c:pt>
                <c:pt idx="659">
                  <c:v>29.88636406135296</c:v>
                </c:pt>
                <c:pt idx="660">
                  <c:v>29.886706063972543</c:v>
                </c:pt>
                <c:pt idx="661">
                  <c:v>29.88704652567656</c:v>
                </c:pt>
                <c:pt idx="662">
                  <c:v>29.887385455696442</c:v>
                </c:pt>
                <c:pt idx="663">
                  <c:v>29.887722863194664</c:v>
                </c:pt>
                <c:pt idx="664">
                  <c:v>29.888058757265387</c:v>
                </c:pt>
                <c:pt idx="665">
                  <c:v>29.888393146935051</c:v>
                </c:pt>
                <c:pt idx="666">
                  <c:v>29.888726041162986</c:v>
                </c:pt>
                <c:pt idx="667">
                  <c:v>29.88905744884201</c:v>
                </c:pt>
                <c:pt idx="668">
                  <c:v>29.889387378799018</c:v>
                </c:pt>
                <c:pt idx="669">
                  <c:v>29.889715839795571</c:v>
                </c:pt>
                <c:pt idx="670">
                  <c:v>29.890042840528466</c:v>
                </c:pt>
                <c:pt idx="671">
                  <c:v>29.890368389630321</c:v>
                </c:pt>
                <c:pt idx="672">
                  <c:v>29.89069249567012</c:v>
                </c:pt>
                <c:pt idx="673">
                  <c:v>29.891015167153803</c:v>
                </c:pt>
                <c:pt idx="674">
                  <c:v>29.891336412524801</c:v>
                </c:pt>
                <c:pt idx="675">
                  <c:v>29.891656240164597</c:v>
                </c:pt>
                <c:pt idx="676">
                  <c:v>29.891974658393252</c:v>
                </c:pt>
                <c:pt idx="677">
                  <c:v>29.892291675469973</c:v>
                </c:pt>
                <c:pt idx="678">
                  <c:v>29.892607299593628</c:v>
                </c:pt>
                <c:pt idx="679">
                  <c:v>29.892921538903252</c:v>
                </c:pt>
                <c:pt idx="680">
                  <c:v>29.893234401478619</c:v>
                </c:pt>
                <c:pt idx="681">
                  <c:v>29.893545895340726</c:v>
                </c:pt>
                <c:pt idx="682">
                  <c:v>29.893856028452291</c:v>
                </c:pt>
                <c:pt idx="683">
                  <c:v>29.894164808718308</c:v>
                </c:pt>
                <c:pt idx="684">
                  <c:v>29.894472243986502</c:v>
                </c:pt>
                <c:pt idx="685">
                  <c:v>29.894778342047839</c:v>
                </c:pt>
                <c:pt idx="686">
                  <c:v>29.895083110637039</c:v>
                </c:pt>
                <c:pt idx="687">
                  <c:v>29.895386557433024</c:v>
                </c:pt>
                <c:pt idx="688">
                  <c:v>29.895688690059437</c:v>
                </c:pt>
                <c:pt idx="689">
                  <c:v>29.895989516085081</c:v>
                </c:pt>
                <c:pt idx="690">
                  <c:v>29.896289043024431</c:v>
                </c:pt>
                <c:pt idx="691">
                  <c:v>29.896587278338078</c:v>
                </c:pt>
                <c:pt idx="692">
                  <c:v>29.896884229433176</c:v>
                </c:pt>
                <c:pt idx="693">
                  <c:v>29.897179903663936</c:v>
                </c:pt>
                <c:pt idx="694">
                  <c:v>29.897474308332061</c:v>
                </c:pt>
                <c:pt idx="695">
                  <c:v>29.897767450687191</c:v>
                </c:pt>
                <c:pt idx="696">
                  <c:v>29.89805933792735</c:v>
                </c:pt>
                <c:pt idx="697">
                  <c:v>29.898349977199388</c:v>
                </c:pt>
                <c:pt idx="698">
                  <c:v>29.898639375599426</c:v>
                </c:pt>
                <c:pt idx="699">
                  <c:v>29.89892754017324</c:v>
                </c:pt>
                <c:pt idx="700">
                  <c:v>29.899214477916786</c:v>
                </c:pt>
                <c:pt idx="701">
                  <c:v>29.899500195776504</c:v>
                </c:pt>
                <c:pt idx="702">
                  <c:v>29.899784700649835</c:v>
                </c:pt>
                <c:pt idx="703">
                  <c:v>29.900067999385563</c:v>
                </c:pt>
                <c:pt idx="704">
                  <c:v>29.90035009878428</c:v>
                </c:pt>
                <c:pt idx="705">
                  <c:v>29.900631005598747</c:v>
                </c:pt>
                <c:pt idx="706">
                  <c:v>29.900910726534356</c:v>
                </c:pt>
                <c:pt idx="707">
                  <c:v>29.901189268249436</c:v>
                </c:pt>
                <c:pt idx="708">
                  <c:v>29.901466637355753</c:v>
                </c:pt>
                <c:pt idx="709">
                  <c:v>29.901742840418827</c:v>
                </c:pt>
                <c:pt idx="710">
                  <c:v>29.902017883958337</c:v>
                </c:pt>
                <c:pt idx="711">
                  <c:v>29.902291774448514</c:v>
                </c:pt>
                <c:pt idx="712">
                  <c:v>29.902564518318524</c:v>
                </c:pt>
                <c:pt idx="713">
                  <c:v>29.902836121952816</c:v>
                </c:pt>
                <c:pt idx="714">
                  <c:v>29.903106591691536</c:v>
                </c:pt>
                <c:pt idx="715">
                  <c:v>29.903375933830844</c:v>
                </c:pt>
                <c:pt idx="716">
                  <c:v>29.903644154623343</c:v>
                </c:pt>
                <c:pt idx="717">
                  <c:v>29.90391126027836</c:v>
                </c:pt>
                <c:pt idx="718">
                  <c:v>29.904177256962388</c:v>
                </c:pt>
                <c:pt idx="719">
                  <c:v>29.904442150799373</c:v>
                </c:pt>
                <c:pt idx="720">
                  <c:v>29.904705947871111</c:v>
                </c:pt>
                <c:pt idx="721">
                  <c:v>29.904968654217566</c:v>
                </c:pt>
                <c:pt idx="722">
                  <c:v>29.905230275837219</c:v>
                </c:pt>
                <c:pt idx="723">
                  <c:v>29.905490818687444</c:v>
                </c:pt>
                <c:pt idx="724">
                  <c:v>29.905750288684768</c:v>
                </c:pt>
                <c:pt idx="725">
                  <c:v>29.906008691705303</c:v>
                </c:pt>
                <c:pt idx="726">
                  <c:v>29.906266033585005</c:v>
                </c:pt>
                <c:pt idx="727">
                  <c:v>29.906522320120029</c:v>
                </c:pt>
                <c:pt idx="728">
                  <c:v>29.906777557067041</c:v>
                </c:pt>
                <c:pt idx="729">
                  <c:v>29.907031750143567</c:v>
                </c:pt>
                <c:pt idx="730">
                  <c:v>29.907284905028284</c:v>
                </c:pt>
                <c:pt idx="731">
                  <c:v>29.907537027361357</c:v>
                </c:pt>
                <c:pt idx="732">
                  <c:v>29.907788122744719</c:v>
                </c:pt>
                <c:pt idx="733">
                  <c:v>29.908038196742421</c:v>
                </c:pt>
                <c:pt idx="734">
                  <c:v>29.908287254880914</c:v>
                </c:pt>
                <c:pt idx="735">
                  <c:v>29.908535302649373</c:v>
                </c:pt>
                <c:pt idx="736">
                  <c:v>29.908782345499969</c:v>
                </c:pt>
                <c:pt idx="737">
                  <c:v>29.909028388848178</c:v>
                </c:pt>
                <c:pt idx="738">
                  <c:v>29.909273438073111</c:v>
                </c:pt>
                <c:pt idx="739">
                  <c:v>29.909517498517747</c:v>
                </c:pt>
                <c:pt idx="740">
                  <c:v>29.909760575489273</c:v>
                </c:pt>
                <c:pt idx="741">
                  <c:v>29.910002674259346</c:v>
                </c:pt>
                <c:pt idx="742">
                  <c:v>29.910243800064382</c:v>
                </c:pt>
                <c:pt idx="743">
                  <c:v>29.91048395810585</c:v>
                </c:pt>
                <c:pt idx="744">
                  <c:v>29.910723153550528</c:v>
                </c:pt>
                <c:pt idx="745">
                  <c:v>29.910961391530797</c:v>
                </c:pt>
                <c:pt idx="746">
                  <c:v>29.911198677144917</c:v>
                </c:pt>
                <c:pt idx="747">
                  <c:v>29.911435015457286</c:v>
                </c:pt>
                <c:pt idx="748">
                  <c:v>29.911670411498722</c:v>
                </c:pt>
                <c:pt idx="749">
                  <c:v>29.911904870266728</c:v>
                </c:pt>
                <c:pt idx="750">
                  <c:v>29.912138396725734</c:v>
                </c:pt>
                <c:pt idx="751">
                  <c:v>29.912370995807397</c:v>
                </c:pt>
                <c:pt idx="752">
                  <c:v>29.912602672410831</c:v>
                </c:pt>
                <c:pt idx="753">
                  <c:v>29.912833431402873</c:v>
                </c:pt>
                <c:pt idx="754">
                  <c:v>29.913063277618328</c:v>
                </c:pt>
                <c:pt idx="755">
                  <c:v>29.913292215860263</c:v>
                </c:pt>
                <c:pt idx="756">
                  <c:v>29.913520250900188</c:v>
                </c:pt>
                <c:pt idx="757">
                  <c:v>29.913747387478352</c:v>
                </c:pt>
                <c:pt idx="758">
                  <c:v>29.913973630304</c:v>
                </c:pt>
                <c:pt idx="759">
                  <c:v>29.914198984055556</c:v>
                </c:pt>
                <c:pt idx="760">
                  <c:v>29.914423453380934</c:v>
                </c:pt>
                <c:pt idx="761">
                  <c:v>29.914647042897716</c:v>
                </c:pt>
                <c:pt idx="762">
                  <c:v>29.914869757193436</c:v>
                </c:pt>
                <c:pt idx="763">
                  <c:v>29.915091600825782</c:v>
                </c:pt>
                <c:pt idx="764">
                  <c:v>29.915312578322858</c:v>
                </c:pt>
                <c:pt idx="765">
                  <c:v>29.915532694183373</c:v>
                </c:pt>
                <c:pt idx="766">
                  <c:v>29.915751952876924</c:v>
                </c:pt>
                <c:pt idx="767">
                  <c:v>29.915970358844152</c:v>
                </c:pt>
                <c:pt idx="768">
                  <c:v>29.916187916497041</c:v>
                </c:pt>
                <c:pt idx="769">
                  <c:v>29.916404630219098</c:v>
                </c:pt>
                <c:pt idx="770">
                  <c:v>29.916620504365557</c:v>
                </c:pt>
                <c:pt idx="771">
                  <c:v>29.916835543263637</c:v>
                </c:pt>
                <c:pt idx="772">
                  <c:v>29.917049751212751</c:v>
                </c:pt>
                <c:pt idx="773">
                  <c:v>29.917263132484681</c:v>
                </c:pt>
                <c:pt idx="774">
                  <c:v>29.91747569132384</c:v>
                </c:pt>
                <c:pt idx="775">
                  <c:v>29.917687431947456</c:v>
                </c:pt>
                <c:pt idx="776">
                  <c:v>29.917898358545777</c:v>
                </c:pt>
                <c:pt idx="777">
                  <c:v>29.918108475282303</c:v>
                </c:pt>
                <c:pt idx="778">
                  <c:v>29.918317786293954</c:v>
                </c:pt>
                <c:pt idx="779">
                  <c:v>29.918526295691311</c:v>
                </c:pt>
                <c:pt idx="780">
                  <c:v>29.918734007558783</c:v>
                </c:pt>
                <c:pt idx="781">
                  <c:v>29.918940925954836</c:v>
                </c:pt>
                <c:pt idx="782">
                  <c:v>29.919147054912155</c:v>
                </c:pt>
                <c:pt idx="783">
                  <c:v>29.919352398437884</c:v>
                </c:pt>
                <c:pt idx="784">
                  <c:v>29.919556960513788</c:v>
                </c:pt>
                <c:pt idx="785">
                  <c:v>29.919760745096454</c:v>
                </c:pt>
                <c:pt idx="786">
                  <c:v>29.919963756117482</c:v>
                </c:pt>
                <c:pt idx="787">
                  <c:v>29.920165997483675</c:v>
                </c:pt>
                <c:pt idx="788">
                  <c:v>29.920367473077221</c:v>
                </c:pt>
                <c:pt idx="789">
                  <c:v>29.920568186755894</c:v>
                </c:pt>
                <c:pt idx="790">
                  <c:v>29.920768142353214</c:v>
                </c:pt>
                <c:pt idx="791">
                  <c:v>29.920967343678658</c:v>
                </c:pt>
                <c:pt idx="792">
                  <c:v>29.921165794517805</c:v>
                </c:pt>
                <c:pt idx="793">
                  <c:v>29.921363498632541</c:v>
                </c:pt>
                <c:pt idx="794">
                  <c:v>29.92156045976126</c:v>
                </c:pt>
                <c:pt idx="795">
                  <c:v>29.921756681618959</c:v>
                </c:pt>
                <c:pt idx="796">
                  <c:v>29.921952167897508</c:v>
                </c:pt>
                <c:pt idx="797">
                  <c:v>29.922146922265764</c:v>
                </c:pt>
                <c:pt idx="798">
                  <c:v>29.922340948369754</c:v>
                </c:pt>
                <c:pt idx="799">
                  <c:v>29.922534249832864</c:v>
                </c:pt>
                <c:pt idx="800">
                  <c:v>29.922726830255979</c:v>
                </c:pt>
                <c:pt idx="801">
                  <c:v>29.922918693217664</c:v>
                </c:pt>
                <c:pt idx="802">
                  <c:v>29.923109842274336</c:v>
                </c:pt>
                <c:pt idx="803">
                  <c:v>29.923300280960426</c:v>
                </c:pt>
                <c:pt idx="804">
                  <c:v>29.92349001278852</c:v>
                </c:pt>
                <c:pt idx="805">
                  <c:v>29.92367904124956</c:v>
                </c:pt>
                <c:pt idx="806">
                  <c:v>29.923867369812974</c:v>
                </c:pt>
                <c:pt idx="807">
                  <c:v>29.924055001926838</c:v>
                </c:pt>
                <c:pt idx="808">
                  <c:v>29.924241941018039</c:v>
                </c:pt>
                <c:pt idx="809">
                  <c:v>29.924428190492431</c:v>
                </c:pt>
                <c:pt idx="810">
                  <c:v>29.924613753734992</c:v>
                </c:pt>
                <c:pt idx="811">
                  <c:v>29.92479863410998</c:v>
                </c:pt>
                <c:pt idx="812">
                  <c:v>29.924982834961064</c:v>
                </c:pt>
                <c:pt idx="813">
                  <c:v>29.925166359611495</c:v>
                </c:pt>
                <c:pt idx="814">
                  <c:v>29.925349211364257</c:v>
                </c:pt>
                <c:pt idx="815">
                  <c:v>29.925531393502197</c:v>
                </c:pt>
                <c:pt idx="816">
                  <c:v>29.925712909288197</c:v>
                </c:pt>
                <c:pt idx="817">
                  <c:v>29.925893761965298</c:v>
                </c:pt>
                <c:pt idx="818">
                  <c:v>29.926073954756841</c:v>
                </c:pt>
                <c:pt idx="819">
                  <c:v>29.926253490866642</c:v>
                </c:pt>
                <c:pt idx="820">
                  <c:v>29.926432373479098</c:v>
                </c:pt>
                <c:pt idx="821">
                  <c:v>29.92661060575935</c:v>
                </c:pt>
                <c:pt idx="822">
                  <c:v>29.926788190853408</c:v>
                </c:pt>
                <c:pt idx="823">
                  <c:v>29.926965131888309</c:v>
                </c:pt>
                <c:pt idx="824">
                  <c:v>29.927141431972231</c:v>
                </c:pt>
                <c:pt idx="825">
                  <c:v>29.927317094194649</c:v>
                </c:pt>
                <c:pt idx="826">
                  <c:v>29.92749212162644</c:v>
                </c:pt>
                <c:pt idx="827">
                  <c:v>29.927666517320073</c:v>
                </c:pt>
                <c:pt idx="828">
                  <c:v>29.927840284309678</c:v>
                </c:pt>
                <c:pt idx="829">
                  <c:v>29.928013425611212</c:v>
                </c:pt>
                <c:pt idx="830">
                  <c:v>29.928185944222584</c:v>
                </c:pt>
                <c:pt idx="831">
                  <c:v>29.928357843123798</c:v>
                </c:pt>
                <c:pt idx="832">
                  <c:v>29.928529125277041</c:v>
                </c:pt>
                <c:pt idx="833">
                  <c:v>29.928699793626855</c:v>
                </c:pt>
                <c:pt idx="834">
                  <c:v>29.928869851100242</c:v>
                </c:pt>
                <c:pt idx="835">
                  <c:v>29.929039300606782</c:v>
                </c:pt>
                <c:pt idx="836">
                  <c:v>29.929208145038778</c:v>
                </c:pt>
                <c:pt idx="837">
                  <c:v>29.929376387271358</c:v>
                </c:pt>
                <c:pt idx="838">
                  <c:v>29.92954403016261</c:v>
                </c:pt>
                <c:pt idx="839">
                  <c:v>29.929711076553708</c:v>
                </c:pt>
                <c:pt idx="840">
                  <c:v>29.92987752926901</c:v>
                </c:pt>
                <c:pt idx="841">
                  <c:v>29.930043391116197</c:v>
                </c:pt>
                <c:pt idx="842">
                  <c:v>29.930208664886379</c:v>
                </c:pt>
                <c:pt idx="843">
                  <c:v>29.930373353354231</c:v>
                </c:pt>
                <c:pt idx="844">
                  <c:v>29.930537459278078</c:v>
                </c:pt>
                <c:pt idx="845">
                  <c:v>29.930700985400051</c:v>
                </c:pt>
                <c:pt idx="846">
                  <c:v>29.93086393444614</c:v>
                </c:pt>
                <c:pt idx="847">
                  <c:v>29.931026309126391</c:v>
                </c:pt>
                <c:pt idx="848">
                  <c:v>29.931188112134937</c:v>
                </c:pt>
                <c:pt idx="849">
                  <c:v>29.931349346150171</c:v>
                </c:pt>
                <c:pt idx="850">
                  <c:v>29.93151001383481</c:v>
                </c:pt>
                <c:pt idx="851">
                  <c:v>29.931670117836035</c:v>
                </c:pt>
                <c:pt idx="852">
                  <c:v>29.931829660785588</c:v>
                </c:pt>
                <c:pt idx="853">
                  <c:v>29.931988645299871</c:v>
                </c:pt>
                <c:pt idx="854">
                  <c:v>29.932147073980097</c:v>
                </c:pt>
                <c:pt idx="855">
                  <c:v>29.932304949412323</c:v>
                </c:pt>
                <c:pt idx="856">
                  <c:v>29.932462274167609</c:v>
                </c:pt>
                <c:pt idx="857">
                  <c:v>29.932619050802128</c:v>
                </c:pt>
                <c:pt idx="858">
                  <c:v>29.932775281857211</c:v>
                </c:pt>
                <c:pt idx="859">
                  <c:v>29.932930969859527</c:v>
                </c:pt>
                <c:pt idx="860">
                  <c:v>29.933086117321125</c:v>
                </c:pt>
                <c:pt idx="861">
                  <c:v>29.933240726739559</c:v>
                </c:pt>
                <c:pt idx="862">
                  <c:v>29.933394800597977</c:v>
                </c:pt>
                <c:pt idx="863">
                  <c:v>29.933548341365256</c:v>
                </c:pt>
                <c:pt idx="864">
                  <c:v>29.933701351496047</c:v>
                </c:pt>
                <c:pt idx="865">
                  <c:v>29.933853833430916</c:v>
                </c:pt>
                <c:pt idx="866">
                  <c:v>29.934005789596405</c:v>
                </c:pt>
                <c:pt idx="867">
                  <c:v>29.934157222405165</c:v>
                </c:pt>
                <c:pt idx="868">
                  <c:v>29.934308134256035</c:v>
                </c:pt>
                <c:pt idx="869">
                  <c:v>29.934458527534122</c:v>
                </c:pt>
                <c:pt idx="870">
                  <c:v>29.934608404610923</c:v>
                </c:pt>
                <c:pt idx="871">
                  <c:v>29.934757767844392</c:v>
                </c:pt>
                <c:pt idx="872">
                  <c:v>29.934906619579046</c:v>
                </c:pt>
                <c:pt idx="873">
                  <c:v>29.935054962146076</c:v>
                </c:pt>
                <c:pt idx="874">
                  <c:v>29.935202797863379</c:v>
                </c:pt>
                <c:pt idx="875">
                  <c:v>29.935350129035712</c:v>
                </c:pt>
                <c:pt idx="876">
                  <c:v>29.935496957954769</c:v>
                </c:pt>
                <c:pt idx="877">
                  <c:v>29.935643286899214</c:v>
                </c:pt>
                <c:pt idx="878">
                  <c:v>29.935789118134867</c:v>
                </c:pt>
                <c:pt idx="879">
                  <c:v>29.935934453914683</c:v>
                </c:pt>
                <c:pt idx="880">
                  <c:v>29.936079296478923</c:v>
                </c:pt>
                <c:pt idx="881">
                  <c:v>29.936223648055211</c:v>
                </c:pt>
                <c:pt idx="882">
                  <c:v>29.936367510858595</c:v>
                </c:pt>
                <c:pt idx="883">
                  <c:v>29.936510887091689</c:v>
                </c:pt>
                <c:pt idx="884">
                  <c:v>29.936653778944688</c:v>
                </c:pt>
                <c:pt idx="885">
                  <c:v>29.936796188595501</c:v>
                </c:pt>
                <c:pt idx="886">
                  <c:v>29.936938118209827</c:v>
                </c:pt>
                <c:pt idx="887">
                  <c:v>29.937079569941204</c:v>
                </c:pt>
                <c:pt idx="888">
                  <c:v>29.937220545931151</c:v>
                </c:pt>
                <c:pt idx="889">
                  <c:v>29.937361048309192</c:v>
                </c:pt>
                <c:pt idx="890">
                  <c:v>29.937501079192941</c:v>
                </c:pt>
                <c:pt idx="891">
                  <c:v>29.937640640688237</c:v>
                </c:pt>
                <c:pt idx="892">
                  <c:v>29.937779734889151</c:v>
                </c:pt>
                <c:pt idx="893">
                  <c:v>29.937918363878115</c:v>
                </c:pt>
                <c:pt idx="894">
                  <c:v>29.938056529725966</c:v>
                </c:pt>
                <c:pt idx="895">
                  <c:v>29.938194234492062</c:v>
                </c:pt>
                <c:pt idx="896">
                  <c:v>29.938331480224306</c:v>
                </c:pt>
                <c:pt idx="897">
                  <c:v>29.938468268959287</c:v>
                </c:pt>
                <c:pt idx="898">
                  <c:v>29.938604602722297</c:v>
                </c:pt>
                <c:pt idx="899">
                  <c:v>29.938740483527422</c:v>
                </c:pt>
                <c:pt idx="900">
                  <c:v>29.93887591337764</c:v>
                </c:pt>
                <c:pt idx="901">
                  <c:v>29.939010894264868</c:v>
                </c:pt>
                <c:pt idx="902">
                  <c:v>29.939145428170054</c:v>
                </c:pt>
                <c:pt idx="903">
                  <c:v>29.939279517063216</c:v>
                </c:pt>
                <c:pt idx="904">
                  <c:v>29.93941316290358</c:v>
                </c:pt>
                <c:pt idx="905">
                  <c:v>29.939546367639561</c:v>
                </c:pt>
                <c:pt idx="906">
                  <c:v>29.939679133208912</c:v>
                </c:pt>
                <c:pt idx="907">
                  <c:v>29.939811461538763</c:v>
                </c:pt>
                <c:pt idx="908">
                  <c:v>29.93994335454569</c:v>
                </c:pt>
                <c:pt idx="909">
                  <c:v>29.940074814135759</c:v>
                </c:pt>
                <c:pt idx="910">
                  <c:v>29.940205842204676</c:v>
                </c:pt>
                <c:pt idx="911">
                  <c:v>29.940336440637747</c:v>
                </c:pt>
                <c:pt idx="912">
                  <c:v>29.94046661131004</c:v>
                </c:pt>
                <c:pt idx="913">
                  <c:v>29.940596356086377</c:v>
                </c:pt>
                <c:pt idx="914">
                  <c:v>29.940725676821472</c:v>
                </c:pt>
                <c:pt idx="915">
                  <c:v>29.940854575359936</c:v>
                </c:pt>
                <c:pt idx="916">
                  <c:v>29.940983053536375</c:v>
                </c:pt>
                <c:pt idx="917">
                  <c:v>29.941111113175435</c:v>
                </c:pt>
                <c:pt idx="918">
                  <c:v>29.941238756091902</c:v>
                </c:pt>
                <c:pt idx="919">
                  <c:v>29.941365984090719</c:v>
                </c:pt>
                <c:pt idx="920">
                  <c:v>29.941492798967101</c:v>
                </c:pt>
                <c:pt idx="921">
                  <c:v>29.941619202506544</c:v>
                </c:pt>
                <c:pt idx="922">
                  <c:v>29.941745196484923</c:v>
                </c:pt>
                <c:pt idx="923">
                  <c:v>29.941870782668559</c:v>
                </c:pt>
                <c:pt idx="924">
                  <c:v>29.94199596281425</c:v>
                </c:pt>
                <c:pt idx="925">
                  <c:v>29.94212073866936</c:v>
                </c:pt>
                <c:pt idx="926">
                  <c:v>29.942245111971861</c:v>
                </c:pt>
                <c:pt idx="927">
                  <c:v>29.942369084450416</c:v>
                </c:pt>
                <c:pt idx="928">
                  <c:v>29.942492657824406</c:v>
                </c:pt>
                <c:pt idx="929">
                  <c:v>29.942615833804023</c:v>
                </c:pt>
                <c:pt idx="930">
                  <c:v>29.942738614090306</c:v>
                </c:pt>
                <c:pt idx="931">
                  <c:v>29.94286100037522</c:v>
                </c:pt>
                <c:pt idx="932">
                  <c:v>29.942982994341687</c:v>
                </c:pt>
                <c:pt idx="933">
                  <c:v>29.943104597663659</c:v>
                </c:pt>
                <c:pt idx="934">
                  <c:v>29.943225812006201</c:v>
                </c:pt>
                <c:pt idx="935">
                  <c:v>29.943346639025485</c:v>
                </c:pt>
                <c:pt idx="936">
                  <c:v>29.943467080368908</c:v>
                </c:pt>
                <c:pt idx="937">
                  <c:v>29.943587137675109</c:v>
                </c:pt>
                <c:pt idx="938">
                  <c:v>29.943706812574057</c:v>
                </c:pt>
                <c:pt idx="939">
                  <c:v>29.943826106687062</c:v>
                </c:pt>
                <c:pt idx="940">
                  <c:v>29.943945021626885</c:v>
                </c:pt>
                <c:pt idx="941">
                  <c:v>29.944063558997744</c:v>
                </c:pt>
                <c:pt idx="942">
                  <c:v>29.944181720395388</c:v>
                </c:pt>
                <c:pt idx="943">
                  <c:v>29.944299507407159</c:v>
                </c:pt>
                <c:pt idx="944">
                  <c:v>29.944416921612028</c:v>
                </c:pt>
                <c:pt idx="945">
                  <c:v>29.944533964580661</c:v>
                </c:pt>
                <c:pt idx="946">
                  <c:v>29.944650637875462</c:v>
                </c:pt>
                <c:pt idx="947">
                  <c:v>29.944766943050631</c:v>
                </c:pt>
                <c:pt idx="948">
                  <c:v>29.944882881652219</c:v>
                </c:pt>
                <c:pt idx="949">
                  <c:v>29.944998455218158</c:v>
                </c:pt>
                <c:pt idx="950">
                  <c:v>29.945113665278349</c:v>
                </c:pt>
                <c:pt idx="951">
                  <c:v>29.945228513354682</c:v>
                </c:pt>
                <c:pt idx="952">
                  <c:v>29.945343000961081</c:v>
                </c:pt>
                <c:pt idx="953">
                  <c:v>29.945457129603597</c:v>
                </c:pt>
                <c:pt idx="954">
                  <c:v>29.945570900780407</c:v>
                </c:pt>
                <c:pt idx="955">
                  <c:v>29.945684315981897</c:v>
                </c:pt>
                <c:pt idx="956">
                  <c:v>29.945797376690685</c:v>
                </c:pt>
                <c:pt idx="957">
                  <c:v>29.945910084381701</c:v>
                </c:pt>
                <c:pt idx="958">
                  <c:v>29.946022440522189</c:v>
                </c:pt>
                <c:pt idx="959">
                  <c:v>29.946134446571818</c:v>
                </c:pt>
                <c:pt idx="960">
                  <c:v>29.94624610398267</c:v>
                </c:pt>
                <c:pt idx="961">
                  <c:v>29.946357414199319</c:v>
                </c:pt>
                <c:pt idx="962">
                  <c:v>29.946468378658857</c:v>
                </c:pt>
                <c:pt idx="963">
                  <c:v>29.946578998790976</c:v>
                </c:pt>
                <c:pt idx="964">
                  <c:v>29.94668927601797</c:v>
                </c:pt>
                <c:pt idx="965">
                  <c:v>29.946799211754804</c:v>
                </c:pt>
                <c:pt idx="966">
                  <c:v>29.946908807409173</c:v>
                </c:pt>
                <c:pt idx="967">
                  <c:v>29.947018064381503</c:v>
                </c:pt>
                <c:pt idx="968">
                  <c:v>29.947126984065054</c:v>
                </c:pt>
                <c:pt idx="969">
                  <c:v>29.947235567845897</c:v>
                </c:pt>
                <c:pt idx="970">
                  <c:v>29.947343817103032</c:v>
                </c:pt>
                <c:pt idx="971">
                  <c:v>29.947451733208371</c:v>
                </c:pt>
                <c:pt idx="972">
                  <c:v>29.947559317526807</c:v>
                </c:pt>
                <c:pt idx="973">
                  <c:v>29.947666571416256</c:v>
                </c:pt>
                <c:pt idx="974">
                  <c:v>29.947773496227704</c:v>
                </c:pt>
                <c:pt idx="975">
                  <c:v>29.947880093305237</c:v>
                </c:pt>
                <c:pt idx="976">
                  <c:v>29.947986363986086</c:v>
                </c:pt>
                <c:pt idx="977">
                  <c:v>29.948092309600689</c:v>
                </c:pt>
                <c:pt idx="978">
                  <c:v>29.948197931472698</c:v>
                </c:pt>
                <c:pt idx="979">
                  <c:v>29.948303230919048</c:v>
                </c:pt>
                <c:pt idx="980">
                  <c:v>29.94840820924998</c:v>
                </c:pt>
                <c:pt idx="981">
                  <c:v>29.948512867769111</c:v>
                </c:pt>
                <c:pt idx="982">
                  <c:v>29.948617207773424</c:v>
                </c:pt>
                <c:pt idx="983">
                  <c:v>29.948721230553353</c:v>
                </c:pt>
                <c:pt idx="984">
                  <c:v>29.948824937392811</c:v>
                </c:pt>
                <c:pt idx="985">
                  <c:v>29.948928329569213</c:v>
                </c:pt>
                <c:pt idx="986">
                  <c:v>29.949031408353548</c:v>
                </c:pt>
                <c:pt idx="987">
                  <c:v>29.949134175010379</c:v>
                </c:pt>
                <c:pt idx="988">
                  <c:v>29.949236630797902</c:v>
                </c:pt>
                <c:pt idx="989">
                  <c:v>29.949338776968002</c:v>
                </c:pt>
                <c:pt idx="990">
                  <c:v>29.949440614766253</c:v>
                </c:pt>
                <c:pt idx="991">
                  <c:v>29.94954214543197</c:v>
                </c:pt>
                <c:pt idx="992">
                  <c:v>29.949643370198274</c:v>
                </c:pt>
                <c:pt idx="993">
                  <c:v>29.949744290292088</c:v>
                </c:pt>
                <c:pt idx="994">
                  <c:v>29.949844906934214</c:v>
                </c:pt>
                <c:pt idx="995">
                  <c:v>29.949945221339323</c:v>
                </c:pt>
                <c:pt idx="996">
                  <c:v>29.95004523471605</c:v>
                </c:pt>
                <c:pt idx="997">
                  <c:v>29.950144948266956</c:v>
                </c:pt>
                <c:pt idx="998">
                  <c:v>29.950244363188638</c:v>
                </c:pt>
                <c:pt idx="999">
                  <c:v>29.950343480671723</c:v>
                </c:pt>
              </c:numCache>
            </c:numRef>
          </c:yVal>
          <c:smooth val="0"/>
          <c:extLst>
            <c:ext xmlns:c16="http://schemas.microsoft.com/office/drawing/2014/chart" uri="{C3380CC4-5D6E-409C-BE32-E72D297353CC}">
              <c16:uniqueId val="{00000000-01BF-4EF7-BC36-7BBA79A8BB5D}"/>
            </c:ext>
          </c:extLst>
        </c:ser>
        <c:dLbls>
          <c:showLegendKey val="0"/>
          <c:showVal val="0"/>
          <c:showCatName val="0"/>
          <c:showSerName val="0"/>
          <c:showPercent val="0"/>
          <c:showBubbleSize val="0"/>
        </c:dLbls>
        <c:axId val="2099381183"/>
        <c:axId val="2099378687"/>
      </c:scatterChart>
      <c:valAx>
        <c:axId val="2099381183"/>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Distance</a:t>
                </a:r>
                <a:r>
                  <a:rPr lang="en-AU" baseline="0"/>
                  <a:t> in 1000 000 km</a:t>
                </a:r>
                <a:endParaRPr lang="hr-H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r-Latn-R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2099378687"/>
        <c:crosses val="autoZero"/>
        <c:crossBetween val="midCat"/>
        <c:majorUnit val="0.5"/>
      </c:valAx>
      <c:valAx>
        <c:axId val="209937868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209938118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2B1F3-4C04-4408-AA07-FEE78FD48456}" type="datetimeFigureOut">
              <a:rPr lang="en-AU" smtClean="0"/>
              <a:t>12/09/2024</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44DAE-ACC7-4567-B916-B6CB58483552}" type="slidenum">
              <a:rPr lang="en-AU" smtClean="0"/>
              <a:t>‹#›</a:t>
            </a:fld>
            <a:endParaRPr lang="en-AU"/>
          </a:p>
        </p:txBody>
      </p:sp>
    </p:spTree>
    <p:extLst>
      <p:ext uri="{BB962C8B-B14F-4D97-AF65-F5344CB8AC3E}">
        <p14:creationId xmlns:p14="http://schemas.microsoft.com/office/powerpoint/2010/main" val="2909756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1</a:t>
            </a:fld>
            <a:endParaRPr lang="en-AU"/>
          </a:p>
        </p:txBody>
      </p:sp>
    </p:spTree>
    <p:extLst>
      <p:ext uri="{BB962C8B-B14F-4D97-AF65-F5344CB8AC3E}">
        <p14:creationId xmlns:p14="http://schemas.microsoft.com/office/powerpoint/2010/main" val="3811228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10</a:t>
            </a:fld>
            <a:endParaRPr lang="en-AU"/>
          </a:p>
        </p:txBody>
      </p:sp>
    </p:spTree>
    <p:extLst>
      <p:ext uri="{BB962C8B-B14F-4D97-AF65-F5344CB8AC3E}">
        <p14:creationId xmlns:p14="http://schemas.microsoft.com/office/powerpoint/2010/main" val="1785691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11</a:t>
            </a:fld>
            <a:endParaRPr lang="en-AU"/>
          </a:p>
        </p:txBody>
      </p:sp>
    </p:spTree>
    <p:extLst>
      <p:ext uri="{BB962C8B-B14F-4D97-AF65-F5344CB8AC3E}">
        <p14:creationId xmlns:p14="http://schemas.microsoft.com/office/powerpoint/2010/main" val="2130431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12</a:t>
            </a:fld>
            <a:endParaRPr lang="en-AU"/>
          </a:p>
        </p:txBody>
      </p:sp>
    </p:spTree>
    <p:extLst>
      <p:ext uri="{BB962C8B-B14F-4D97-AF65-F5344CB8AC3E}">
        <p14:creationId xmlns:p14="http://schemas.microsoft.com/office/powerpoint/2010/main" val="73593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13</a:t>
            </a:fld>
            <a:endParaRPr lang="en-AU"/>
          </a:p>
        </p:txBody>
      </p:sp>
    </p:spTree>
    <p:extLst>
      <p:ext uri="{BB962C8B-B14F-4D97-AF65-F5344CB8AC3E}">
        <p14:creationId xmlns:p14="http://schemas.microsoft.com/office/powerpoint/2010/main" val="200281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14</a:t>
            </a:fld>
            <a:endParaRPr lang="en-AU"/>
          </a:p>
        </p:txBody>
      </p:sp>
    </p:spTree>
    <p:extLst>
      <p:ext uri="{BB962C8B-B14F-4D97-AF65-F5344CB8AC3E}">
        <p14:creationId xmlns:p14="http://schemas.microsoft.com/office/powerpoint/2010/main" val="3931714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15</a:t>
            </a:fld>
            <a:endParaRPr lang="en-AU"/>
          </a:p>
        </p:txBody>
      </p:sp>
    </p:spTree>
    <p:extLst>
      <p:ext uri="{BB962C8B-B14F-4D97-AF65-F5344CB8AC3E}">
        <p14:creationId xmlns:p14="http://schemas.microsoft.com/office/powerpoint/2010/main" val="1482938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16</a:t>
            </a:fld>
            <a:endParaRPr lang="en-AU"/>
          </a:p>
        </p:txBody>
      </p:sp>
    </p:spTree>
    <p:extLst>
      <p:ext uri="{BB962C8B-B14F-4D97-AF65-F5344CB8AC3E}">
        <p14:creationId xmlns:p14="http://schemas.microsoft.com/office/powerpoint/2010/main" val="731430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17</a:t>
            </a:fld>
            <a:endParaRPr lang="en-AU"/>
          </a:p>
        </p:txBody>
      </p:sp>
    </p:spTree>
    <p:extLst>
      <p:ext uri="{BB962C8B-B14F-4D97-AF65-F5344CB8AC3E}">
        <p14:creationId xmlns:p14="http://schemas.microsoft.com/office/powerpoint/2010/main" val="3382702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2</a:t>
            </a:fld>
            <a:endParaRPr lang="en-AU"/>
          </a:p>
        </p:txBody>
      </p:sp>
    </p:spTree>
    <p:extLst>
      <p:ext uri="{BB962C8B-B14F-4D97-AF65-F5344CB8AC3E}">
        <p14:creationId xmlns:p14="http://schemas.microsoft.com/office/powerpoint/2010/main" val="1419397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3</a:t>
            </a:fld>
            <a:endParaRPr lang="en-AU"/>
          </a:p>
        </p:txBody>
      </p:sp>
    </p:spTree>
    <p:extLst>
      <p:ext uri="{BB962C8B-B14F-4D97-AF65-F5344CB8AC3E}">
        <p14:creationId xmlns:p14="http://schemas.microsoft.com/office/powerpoint/2010/main" val="2434629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4</a:t>
            </a:fld>
            <a:endParaRPr lang="en-AU"/>
          </a:p>
        </p:txBody>
      </p:sp>
    </p:spTree>
    <p:extLst>
      <p:ext uri="{BB962C8B-B14F-4D97-AF65-F5344CB8AC3E}">
        <p14:creationId xmlns:p14="http://schemas.microsoft.com/office/powerpoint/2010/main" val="2723068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5</a:t>
            </a:fld>
            <a:endParaRPr lang="en-AU"/>
          </a:p>
        </p:txBody>
      </p:sp>
    </p:spTree>
    <p:extLst>
      <p:ext uri="{BB962C8B-B14F-4D97-AF65-F5344CB8AC3E}">
        <p14:creationId xmlns:p14="http://schemas.microsoft.com/office/powerpoint/2010/main" val="1354525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6</a:t>
            </a:fld>
            <a:endParaRPr lang="en-AU"/>
          </a:p>
        </p:txBody>
      </p:sp>
    </p:spTree>
    <p:extLst>
      <p:ext uri="{BB962C8B-B14F-4D97-AF65-F5344CB8AC3E}">
        <p14:creationId xmlns:p14="http://schemas.microsoft.com/office/powerpoint/2010/main" val="1868887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7</a:t>
            </a:fld>
            <a:endParaRPr lang="en-AU"/>
          </a:p>
        </p:txBody>
      </p:sp>
    </p:spTree>
    <p:extLst>
      <p:ext uri="{BB962C8B-B14F-4D97-AF65-F5344CB8AC3E}">
        <p14:creationId xmlns:p14="http://schemas.microsoft.com/office/powerpoint/2010/main" val="2228590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8</a:t>
            </a:fld>
            <a:endParaRPr lang="en-AU"/>
          </a:p>
        </p:txBody>
      </p:sp>
    </p:spTree>
    <p:extLst>
      <p:ext uri="{BB962C8B-B14F-4D97-AF65-F5344CB8AC3E}">
        <p14:creationId xmlns:p14="http://schemas.microsoft.com/office/powerpoint/2010/main" val="1135972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944DAE-ACC7-4567-B916-B6CB58483552}" type="slidenum">
              <a:rPr lang="en-AU" smtClean="0"/>
              <a:t>9</a:t>
            </a:fld>
            <a:endParaRPr lang="en-AU"/>
          </a:p>
        </p:txBody>
      </p:sp>
    </p:spTree>
    <p:extLst>
      <p:ext uri="{BB962C8B-B14F-4D97-AF65-F5344CB8AC3E}">
        <p14:creationId xmlns:p14="http://schemas.microsoft.com/office/powerpoint/2010/main" val="213351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A9EF6B-68AC-4DEC-8E26-48A82860AC7D}" type="datetimeFigureOut">
              <a:rPr lang="en-AU" smtClean="0"/>
              <a:pPr/>
              <a:t>12/09/2024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34D56F-684E-42B5-B1ED-A5573F8B17C8}" type="slidenum">
              <a:rPr lang="en-AU" smtClean="0"/>
              <a:pPr/>
              <a:t>‹#›</a:t>
            </a:fld>
            <a:endParaRPr lang="en-A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44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9EF6B-68AC-4DEC-8E26-48A82860AC7D}" type="datetimeFigureOut">
              <a:rPr lang="en-AU" smtClean="0"/>
              <a:pPr/>
              <a:t>12/09/2024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34D56F-684E-42B5-B1ED-A5573F8B17C8}" type="slidenum">
              <a:rPr lang="en-AU" smtClean="0"/>
              <a:pPr/>
              <a:t>‹#›</a:t>
            </a:fld>
            <a:endParaRPr lang="en-AU"/>
          </a:p>
        </p:txBody>
      </p:sp>
    </p:spTree>
    <p:extLst>
      <p:ext uri="{BB962C8B-B14F-4D97-AF65-F5344CB8AC3E}">
        <p14:creationId xmlns:p14="http://schemas.microsoft.com/office/powerpoint/2010/main" val="2074698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9EF6B-68AC-4DEC-8E26-48A82860AC7D}" type="datetimeFigureOut">
              <a:rPr lang="en-AU" smtClean="0"/>
              <a:pPr/>
              <a:t>12/09/2024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34D56F-684E-42B5-B1ED-A5573F8B17C8}" type="slidenum">
              <a:rPr lang="en-AU" smtClean="0"/>
              <a:pPr/>
              <a:t>‹#›</a:t>
            </a:fld>
            <a:endParaRPr lang="en-AU"/>
          </a:p>
        </p:txBody>
      </p:sp>
    </p:spTree>
    <p:extLst>
      <p:ext uri="{BB962C8B-B14F-4D97-AF65-F5344CB8AC3E}">
        <p14:creationId xmlns:p14="http://schemas.microsoft.com/office/powerpoint/2010/main" val="405349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9EF6B-68AC-4DEC-8E26-48A82860AC7D}" type="datetimeFigureOut">
              <a:rPr lang="en-AU" smtClean="0"/>
              <a:pPr/>
              <a:t>12/09/2024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34D56F-684E-42B5-B1ED-A5573F8B17C8}" type="slidenum">
              <a:rPr lang="en-AU" smtClean="0"/>
              <a:pPr/>
              <a:t>‹#›</a:t>
            </a:fld>
            <a:endParaRPr lang="en-AU"/>
          </a:p>
        </p:txBody>
      </p:sp>
    </p:spTree>
    <p:extLst>
      <p:ext uri="{BB962C8B-B14F-4D97-AF65-F5344CB8AC3E}">
        <p14:creationId xmlns:p14="http://schemas.microsoft.com/office/powerpoint/2010/main" val="16184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A9EF6B-68AC-4DEC-8E26-48A82860AC7D}" type="datetimeFigureOut">
              <a:rPr lang="en-AU" smtClean="0"/>
              <a:pPr/>
              <a:t>12/09/2024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34D56F-684E-42B5-B1ED-A5573F8B17C8}" type="slidenum">
              <a:rPr lang="en-AU" smtClean="0"/>
              <a:pPr/>
              <a:t>‹#›</a:t>
            </a:fld>
            <a:endParaRPr lang="en-A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63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A9EF6B-68AC-4DEC-8E26-48A82860AC7D}" type="datetimeFigureOut">
              <a:rPr lang="en-AU" smtClean="0"/>
              <a:pPr/>
              <a:t>12/09/2024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34D56F-684E-42B5-B1ED-A5573F8B17C8}" type="slidenum">
              <a:rPr lang="en-AU" smtClean="0"/>
              <a:pPr/>
              <a:t>‹#›</a:t>
            </a:fld>
            <a:endParaRPr lang="en-AU"/>
          </a:p>
        </p:txBody>
      </p:sp>
    </p:spTree>
    <p:extLst>
      <p:ext uri="{BB962C8B-B14F-4D97-AF65-F5344CB8AC3E}">
        <p14:creationId xmlns:p14="http://schemas.microsoft.com/office/powerpoint/2010/main" val="1959338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A9EF6B-68AC-4DEC-8E26-48A82860AC7D}" type="datetimeFigureOut">
              <a:rPr lang="en-AU" smtClean="0"/>
              <a:pPr/>
              <a:t>12/09/2024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034D56F-684E-42B5-B1ED-A5573F8B17C8}" type="slidenum">
              <a:rPr lang="en-AU" smtClean="0"/>
              <a:pPr/>
              <a:t>‹#›</a:t>
            </a:fld>
            <a:endParaRPr lang="en-AU"/>
          </a:p>
        </p:txBody>
      </p:sp>
    </p:spTree>
    <p:extLst>
      <p:ext uri="{BB962C8B-B14F-4D97-AF65-F5344CB8AC3E}">
        <p14:creationId xmlns:p14="http://schemas.microsoft.com/office/powerpoint/2010/main" val="316572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A9EF6B-68AC-4DEC-8E26-48A82860AC7D}" type="datetimeFigureOut">
              <a:rPr lang="en-AU" smtClean="0"/>
              <a:pPr/>
              <a:t>12/09/2024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034D56F-684E-42B5-B1ED-A5573F8B17C8}" type="slidenum">
              <a:rPr lang="en-AU" smtClean="0"/>
              <a:pPr/>
              <a:t>‹#›</a:t>
            </a:fld>
            <a:endParaRPr lang="en-AU"/>
          </a:p>
        </p:txBody>
      </p:sp>
    </p:spTree>
    <p:extLst>
      <p:ext uri="{BB962C8B-B14F-4D97-AF65-F5344CB8AC3E}">
        <p14:creationId xmlns:p14="http://schemas.microsoft.com/office/powerpoint/2010/main" val="420574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3A9EF6B-68AC-4DEC-8E26-48A82860AC7D}" type="datetimeFigureOut">
              <a:rPr lang="en-AU" smtClean="0"/>
              <a:pPr/>
              <a:t>12/09/2024</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3034D56F-684E-42B5-B1ED-A5573F8B17C8}" type="slidenum">
              <a:rPr lang="en-AU" smtClean="0"/>
              <a:pPr/>
              <a:t>‹#›</a:t>
            </a:fld>
            <a:endParaRPr lang="en-AU"/>
          </a:p>
        </p:txBody>
      </p:sp>
    </p:spTree>
    <p:extLst>
      <p:ext uri="{BB962C8B-B14F-4D97-AF65-F5344CB8AC3E}">
        <p14:creationId xmlns:p14="http://schemas.microsoft.com/office/powerpoint/2010/main" val="4032769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3A9EF6B-68AC-4DEC-8E26-48A82860AC7D}" type="datetimeFigureOut">
              <a:rPr lang="en-AU" smtClean="0"/>
              <a:pPr/>
              <a:t>12/09/2024</a:t>
            </a:fld>
            <a:endParaRPr lang="en-AU"/>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034D56F-684E-42B5-B1ED-A5573F8B17C8}" type="slidenum">
              <a:rPr lang="en-AU" smtClean="0"/>
              <a:pPr/>
              <a:t>‹#›</a:t>
            </a:fld>
            <a:endParaRPr lang="en-AU"/>
          </a:p>
        </p:txBody>
      </p:sp>
    </p:spTree>
    <p:extLst>
      <p:ext uri="{BB962C8B-B14F-4D97-AF65-F5344CB8AC3E}">
        <p14:creationId xmlns:p14="http://schemas.microsoft.com/office/powerpoint/2010/main" val="4258160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A9EF6B-68AC-4DEC-8E26-48A82860AC7D}" type="datetimeFigureOut">
              <a:rPr lang="en-AU" smtClean="0"/>
              <a:pPr/>
              <a:t>12/09/2024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34D56F-684E-42B5-B1ED-A5573F8B17C8}" type="slidenum">
              <a:rPr lang="en-AU" smtClean="0"/>
              <a:pPr/>
              <a:t>‹#›</a:t>
            </a:fld>
            <a:endParaRPr lang="en-AU"/>
          </a:p>
        </p:txBody>
      </p:sp>
    </p:spTree>
    <p:extLst>
      <p:ext uri="{BB962C8B-B14F-4D97-AF65-F5344CB8AC3E}">
        <p14:creationId xmlns:p14="http://schemas.microsoft.com/office/powerpoint/2010/main" val="1596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3A9EF6B-68AC-4DEC-8E26-48A82860AC7D}" type="datetimeFigureOut">
              <a:rPr lang="en-AU" smtClean="0"/>
              <a:pPr/>
              <a:t>12/09/2024</a:t>
            </a:fld>
            <a:endParaRPr lang="en-AU"/>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034D56F-684E-42B5-B1ED-A5573F8B17C8}" type="slidenum">
              <a:rPr lang="en-AU" smtClean="0"/>
              <a:pPr/>
              <a:t>‹#›</a:t>
            </a:fld>
            <a:endParaRPr lang="en-AU"/>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4499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90.png"/></Relationships>
</file>

<file path=ppt/slides/_rels/slide12.xml.rels><?xml version="1.0" encoding="UTF-8" standalone="yes"?>
<Relationships xmlns="http://schemas.openxmlformats.org/package/2006/relationships"><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100.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chart" Target="../charts/chart1.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hyperlink" Target="https://commons.wikimedia.org/w/index.php?curid=365013"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50.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4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Nature of inertia  and dynamic gravitational field</a:t>
            </a:r>
            <a:endParaRPr lang="en-AU" dirty="0"/>
          </a:p>
        </p:txBody>
      </p:sp>
      <p:sp>
        <p:nvSpPr>
          <p:cNvPr id="3" name="Subtitle 2"/>
          <p:cNvSpPr>
            <a:spLocks noGrp="1"/>
          </p:cNvSpPr>
          <p:nvPr>
            <p:ph type="subTitle" idx="1"/>
          </p:nvPr>
        </p:nvSpPr>
        <p:spPr/>
        <p:txBody>
          <a:bodyPr/>
          <a:lstStyle/>
          <a:p>
            <a:r>
              <a:rPr lang="en-AU" dirty="0"/>
              <a:t>Branko Kovac</a:t>
            </a:r>
          </a:p>
          <a:p>
            <a:endParaRPr lang="en-AU" dirty="0"/>
          </a:p>
        </p:txBody>
      </p:sp>
    </p:spTree>
  </p:cSld>
  <p:clrMapOvr>
    <a:masterClrMapping/>
  </p:clrMapOvr>
  <mc:AlternateContent xmlns:mc="http://schemas.openxmlformats.org/markup-compatibility/2006" xmlns:p14="http://schemas.microsoft.com/office/powerpoint/2010/main">
    <mc:Choice Requires="p14">
      <p:transition spd="slow" p14:dur="3108000" advTm="3108000"/>
    </mc:Choice>
    <mc:Fallback xmlns="">
      <p:transition spd="slow" advTm="3108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86604"/>
            <a:ext cx="8208912" cy="1450757"/>
          </a:xfrm>
        </p:spPr>
        <p:txBody>
          <a:bodyPr>
            <a:normAutofit/>
          </a:bodyPr>
          <a:lstStyle/>
          <a:p>
            <a:r>
              <a:rPr lang="en-AU" dirty="0"/>
              <a:t>Properties of inertial force calculated by dynamic gravitation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23528" y="1737362"/>
                <a:ext cx="8579296" cy="4571958"/>
              </a:xfrm>
            </p:spPr>
            <p:txBody>
              <a:bodyPr>
                <a:normAutofit fontScale="92500" lnSpcReduction="20000"/>
              </a:bodyPr>
              <a:lstStyle/>
              <a:p>
                <a14:m>
                  <m:oMath xmlns:m="http://schemas.openxmlformats.org/officeDocument/2006/math">
                    <m:sSub>
                      <m:sSubPr>
                        <m:ctrlPr>
                          <a:rPr lang="hr-HR" sz="2400" i="1">
                            <a:latin typeface="Cambria Math" panose="02040503050406030204" pitchFamily="18" charset="0"/>
                          </a:rPr>
                        </m:ctrlPr>
                      </m:sSubPr>
                      <m:e>
                        <m:acc>
                          <m:accPr>
                            <m:chr m:val="⃗"/>
                            <m:ctrlPr>
                              <a:rPr lang="hr-HR" sz="2400" i="1">
                                <a:latin typeface="Cambria Math" panose="02040503050406030204" pitchFamily="18" charset="0"/>
                              </a:rPr>
                            </m:ctrlPr>
                          </m:accPr>
                          <m:e>
                            <m:r>
                              <a:rPr lang="en-AU" sz="2400" i="1">
                                <a:latin typeface="Cambria Math" panose="02040503050406030204" pitchFamily="18" charset="0"/>
                              </a:rPr>
                              <m:t>𝑔</m:t>
                            </m:r>
                          </m:e>
                        </m:acc>
                      </m:e>
                      <m:sub>
                        <m:r>
                          <a:rPr lang="en-AU" sz="2400" i="1">
                            <a:latin typeface="Cambria Math" panose="02040503050406030204" pitchFamily="18" charset="0"/>
                          </a:rPr>
                          <m:t>𝑑</m:t>
                        </m:r>
                        <m:r>
                          <a:rPr lang="en-AU" sz="2400" i="1">
                            <a:latin typeface="Cambria Math" panose="02040503050406030204" pitchFamily="18" charset="0"/>
                          </a:rPr>
                          <m:t>1</m:t>
                        </m:r>
                      </m:sub>
                    </m:sSub>
                    <m:r>
                      <a:rPr lang="en-AU" sz="2400" i="1">
                        <a:latin typeface="Cambria Math" panose="02040503050406030204" pitchFamily="18" charset="0"/>
                      </a:rPr>
                      <m:t>=</m:t>
                    </m:r>
                    <m:r>
                      <a:rPr lang="en-AU" sz="2400" i="1">
                        <a:latin typeface="Cambria Math" panose="02040503050406030204" pitchFamily="18" charset="0"/>
                      </a:rPr>
                      <m:t>𝐺</m:t>
                    </m:r>
                    <m:f>
                      <m:fPr>
                        <m:ctrlPr>
                          <a:rPr lang="hr-HR" sz="2400" i="1">
                            <a:latin typeface="Cambria Math" panose="02040503050406030204" pitchFamily="18" charset="0"/>
                          </a:rPr>
                        </m:ctrlPr>
                      </m:fPr>
                      <m:num>
                        <m:sSub>
                          <m:sSubPr>
                            <m:ctrlPr>
                              <a:rPr lang="hr-HR" sz="2400" i="1">
                                <a:latin typeface="Cambria Math" panose="02040503050406030204" pitchFamily="18" charset="0"/>
                              </a:rPr>
                            </m:ctrlPr>
                          </m:sSubPr>
                          <m:e>
                            <m:r>
                              <a:rPr lang="en-AU" sz="2400" i="1">
                                <a:latin typeface="Cambria Math" panose="02040503050406030204" pitchFamily="18" charset="0"/>
                              </a:rPr>
                              <m:t>𝑚</m:t>
                            </m:r>
                          </m:e>
                          <m:sub>
                            <m:r>
                              <a:rPr lang="en-AU" sz="2400" i="1">
                                <a:latin typeface="Cambria Math" panose="02040503050406030204" pitchFamily="18" charset="0"/>
                              </a:rPr>
                              <m:t>1</m:t>
                            </m:r>
                          </m:sub>
                        </m:sSub>
                      </m:num>
                      <m:den>
                        <m:sSup>
                          <m:sSupPr>
                            <m:ctrlPr>
                              <a:rPr lang="hr-HR" sz="2400" i="1">
                                <a:latin typeface="Cambria Math" panose="02040503050406030204" pitchFamily="18" charset="0"/>
                              </a:rPr>
                            </m:ctrlPr>
                          </m:sSupPr>
                          <m:e>
                            <m:r>
                              <a:rPr lang="en-AU" sz="2400" i="1">
                                <a:latin typeface="Cambria Math" panose="02040503050406030204" pitchFamily="18" charset="0"/>
                              </a:rPr>
                              <m:t>𝑟</m:t>
                            </m:r>
                          </m:e>
                          <m:sup>
                            <m:r>
                              <a:rPr lang="en-AU" sz="2400" i="1">
                                <a:latin typeface="Cambria Math" panose="02040503050406030204" pitchFamily="18" charset="0"/>
                              </a:rPr>
                              <m:t>2</m:t>
                            </m:r>
                          </m:sup>
                        </m:sSup>
                      </m:den>
                    </m:f>
                    <m:f>
                      <m:fPr>
                        <m:ctrlPr>
                          <a:rPr lang="hr-HR" sz="2400" i="1">
                            <a:latin typeface="Cambria Math" panose="02040503050406030204" pitchFamily="18" charset="0"/>
                          </a:rPr>
                        </m:ctrlPr>
                      </m:fPr>
                      <m:num>
                        <m:sSub>
                          <m:sSubPr>
                            <m:ctrlPr>
                              <a:rPr lang="hr-HR" sz="2400" i="1">
                                <a:latin typeface="Cambria Math" panose="02040503050406030204" pitchFamily="18" charset="0"/>
                              </a:rPr>
                            </m:ctrlPr>
                          </m:sSubPr>
                          <m:e>
                            <m:acc>
                              <m:accPr>
                                <m:chr m:val="⃗"/>
                                <m:ctrlPr>
                                  <a:rPr lang="hr-HR" sz="2400" i="1">
                                    <a:latin typeface="Cambria Math" panose="02040503050406030204" pitchFamily="18" charset="0"/>
                                  </a:rPr>
                                </m:ctrlPr>
                              </m:accPr>
                              <m:e>
                                <m:r>
                                  <a:rPr lang="en-AU" sz="2400" i="1">
                                    <a:latin typeface="Cambria Math" panose="02040503050406030204" pitchFamily="18" charset="0"/>
                                  </a:rPr>
                                  <m:t>𝑎</m:t>
                                </m:r>
                              </m:e>
                            </m:acc>
                          </m:e>
                          <m:sub>
                            <m:r>
                              <a:rPr lang="en-AU" sz="2400" i="1">
                                <a:latin typeface="Cambria Math" panose="02040503050406030204" pitchFamily="18" charset="0"/>
                              </a:rPr>
                              <m:t>1</m:t>
                            </m:r>
                          </m:sub>
                        </m:sSub>
                      </m:num>
                      <m:den>
                        <m:r>
                          <a:rPr lang="en-AU" sz="2400" i="1">
                            <a:latin typeface="Cambria Math" panose="02040503050406030204" pitchFamily="18" charset="0"/>
                          </a:rPr>
                          <m:t>14.72</m:t>
                        </m:r>
                      </m:den>
                    </m:f>
                  </m:oMath>
                </a14:m>
                <a:endParaRPr lang="en-AU" sz="3200" dirty="0"/>
              </a:p>
              <a:p>
                <a:r>
                  <a:rPr lang="en-AU" sz="2600" dirty="0"/>
                  <a:t>Always opposite to the acceleration</a:t>
                </a:r>
              </a:p>
              <a:p>
                <a:r>
                  <a:rPr lang="en-AU" sz="2600" dirty="0"/>
                  <a:t>The principle of action and reaction is satisfied</a:t>
                </a:r>
              </a:p>
              <a:p>
                <a:r>
                  <a:rPr lang="en-AU" sz="2600" dirty="0"/>
                  <a:t>Magnitude is independent of the direction of acceleration relative to the earth</a:t>
                </a:r>
              </a:p>
              <a:p>
                <a:r>
                  <a:rPr lang="en-AU" sz="2600" dirty="0"/>
                  <a:t>Magnitude is independent of location on earth</a:t>
                </a:r>
              </a:p>
              <a:p>
                <a:r>
                  <a:rPr lang="en-AU" sz="2600" dirty="0"/>
                  <a:t>Mass distribution defines the referent coordinate system (4)</a:t>
                </a:r>
              </a:p>
              <a:p>
                <a:r>
                  <a:rPr lang="en-AU" sz="2600" dirty="0"/>
                  <a:t>The denominator in (9) determines the properties of space around accelerating mass</a:t>
                </a:r>
              </a:p>
              <a:p>
                <a:r>
                  <a:rPr lang="en-US" sz="2600" dirty="0"/>
                  <a:t> The inertial property of the mass plays a role similar to the inductance of the coil in electromagnetic theory</a:t>
                </a:r>
                <a:endParaRPr lang="en-AU" sz="2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23528" y="1737362"/>
                <a:ext cx="8579296" cy="4571958"/>
              </a:xfrm>
              <a:blipFill>
                <a:blip r:embed="rId3"/>
                <a:stretch>
                  <a:fillRect l="-1066" r="-2843"/>
                </a:stretch>
              </a:blipFill>
            </p:spPr>
            <p:txBody>
              <a:bodyPr/>
              <a:lstStyle/>
              <a:p>
                <a:r>
                  <a:rPr lang="hr-HR">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113000" advTm="3113000"/>
    </mc:Choice>
    <mc:Fallback xmlns="">
      <p:transition spd="slow" advTm="311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063" y="286604"/>
            <a:ext cx="8075393" cy="1450757"/>
          </a:xfrm>
        </p:spPr>
        <p:txBody>
          <a:bodyPr>
            <a:normAutofit fontScale="90000"/>
          </a:bodyPr>
          <a:lstStyle/>
          <a:p>
            <a:r>
              <a:rPr lang="en-AU" dirty="0"/>
              <a:t>Motion of the planets in solar system by dynamic gravitational field</a:t>
            </a:r>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a:xfrm>
                <a:off x="323529" y="1814090"/>
                <a:ext cx="8496944" cy="4525963"/>
              </a:xfrm>
            </p:spPr>
            <p:txBody>
              <a:bodyPr>
                <a:normAutofit lnSpcReduction="10000"/>
              </a:bodyPr>
              <a:lstStyle/>
              <a:p>
                <a:r>
                  <a:rPr lang="en-AU" sz="2400" dirty="0"/>
                  <a:t>Balance of forces in system of masses – the sum of static and dynamic gravitational fields should be zero</a:t>
                </a:r>
              </a:p>
              <a:p>
                <a14:m>
                  <m:oMath xmlns:m="http://schemas.openxmlformats.org/officeDocument/2006/math">
                    <m:r>
                      <a:rPr lang="en-US" sz="2400" i="1" smtClean="0">
                        <a:latin typeface="Cambria Math" panose="02040503050406030204" pitchFamily="18" charset="0"/>
                      </a:rPr>
                      <m:t>𝐺</m:t>
                    </m:r>
                    <m:f>
                      <m:fPr>
                        <m:ctrlPr>
                          <a:rPr lang="en-AU" sz="2400" i="1">
                            <a:latin typeface="Cambria Math" panose="02040503050406030204" pitchFamily="18" charset="0"/>
                          </a:rPr>
                        </m:ctrlPr>
                      </m:fPr>
                      <m:num>
                        <m:sSub>
                          <m:sSubPr>
                            <m:ctrlPr>
                              <a:rPr lang="en-AU" sz="2400" i="1">
                                <a:latin typeface="Cambria Math" panose="02040503050406030204" pitchFamily="18" charset="0"/>
                              </a:rPr>
                            </m:ctrlPr>
                          </m:sSubPr>
                          <m:e>
                            <m:r>
                              <a:rPr lang="en-US" sz="2400" i="1">
                                <a:latin typeface="Cambria Math" panose="02040503050406030204" pitchFamily="18" charset="0"/>
                              </a:rPr>
                              <m:t>𝑚</m:t>
                            </m:r>
                          </m:e>
                          <m:sub>
                            <m:r>
                              <a:rPr lang="en-US" sz="2400" i="1">
                                <a:latin typeface="Cambria Math" panose="02040503050406030204" pitchFamily="18" charset="0"/>
                              </a:rPr>
                              <m:t>1</m:t>
                            </m:r>
                          </m:sub>
                        </m:sSub>
                      </m:num>
                      <m:den>
                        <m:sSubSup>
                          <m:sSubSupPr>
                            <m:ctrlPr>
                              <a:rPr lang="en-AU" sz="2400" i="1">
                                <a:latin typeface="Cambria Math" panose="02040503050406030204" pitchFamily="18" charset="0"/>
                              </a:rPr>
                            </m:ctrlPr>
                          </m:sSubSupPr>
                          <m:e>
                            <m:r>
                              <a:rPr lang="en-US" sz="2400" i="1">
                                <a:latin typeface="Cambria Math" panose="02040503050406030204" pitchFamily="18" charset="0"/>
                              </a:rPr>
                              <m:t>𝑟</m:t>
                            </m:r>
                          </m:e>
                          <m:sub>
                            <m:r>
                              <a:rPr lang="en-US" sz="2400" i="1">
                                <a:latin typeface="Cambria Math" panose="02040503050406030204" pitchFamily="18" charset="0"/>
                              </a:rPr>
                              <m:t>12</m:t>
                            </m:r>
                          </m:sub>
                          <m:sup>
                            <m:r>
                              <a:rPr lang="en-US" sz="2400" i="1">
                                <a:latin typeface="Cambria Math" panose="02040503050406030204" pitchFamily="18" charset="0"/>
                              </a:rPr>
                              <m:t>2</m:t>
                            </m:r>
                          </m:sup>
                        </m:sSubSup>
                      </m:den>
                    </m:f>
                    <m:f>
                      <m:fPr>
                        <m:ctrlPr>
                          <a:rPr lang="en-AU" sz="2400" i="1">
                            <a:latin typeface="Cambria Math" panose="02040503050406030204" pitchFamily="18" charset="0"/>
                          </a:rPr>
                        </m:ctrlPr>
                      </m:fPr>
                      <m:num>
                        <m:sSub>
                          <m:sSubPr>
                            <m:ctrlPr>
                              <a:rPr lang="en-AU" sz="2400" i="1">
                                <a:latin typeface="Cambria Math" panose="02040503050406030204" pitchFamily="18" charset="0"/>
                              </a:rPr>
                            </m:ctrlPr>
                          </m:sSubPr>
                          <m:e>
                            <m:acc>
                              <m:accPr>
                                <m:chr m:val="⃗"/>
                                <m:ctrlPr>
                                  <a:rPr lang="en-AU" sz="2400" i="1">
                                    <a:latin typeface="Cambria Math" panose="02040503050406030204" pitchFamily="18" charset="0"/>
                                  </a:rPr>
                                </m:ctrlPr>
                              </m:accPr>
                              <m:e>
                                <m:r>
                                  <a:rPr lang="en-US" sz="2400" i="1">
                                    <a:latin typeface="Cambria Math" panose="02040503050406030204" pitchFamily="18" charset="0"/>
                                  </a:rPr>
                                  <m:t>𝑎</m:t>
                                </m:r>
                              </m:e>
                            </m:acc>
                          </m:e>
                          <m:sub>
                            <m:r>
                              <a:rPr lang="en-US" sz="2400" i="1">
                                <a:latin typeface="Cambria Math" panose="02040503050406030204" pitchFamily="18" charset="0"/>
                              </a:rPr>
                              <m:t>1</m:t>
                            </m:r>
                          </m:sub>
                        </m:sSub>
                      </m:num>
                      <m:den>
                        <m:r>
                          <a:rPr lang="en-US" sz="2400" i="1">
                            <a:latin typeface="Cambria Math" panose="02040503050406030204" pitchFamily="18" charset="0"/>
                          </a:rPr>
                          <m:t>𝐺</m:t>
                        </m:r>
                        <m:f>
                          <m:fPr>
                            <m:ctrlPr>
                              <a:rPr lang="en-AU" sz="2400" i="1">
                                <a:latin typeface="Cambria Math" panose="02040503050406030204" pitchFamily="18" charset="0"/>
                              </a:rPr>
                            </m:ctrlPr>
                          </m:fPr>
                          <m:num>
                            <m:sSub>
                              <m:sSubPr>
                                <m:ctrlPr>
                                  <a:rPr lang="en-AU" sz="2400" i="1">
                                    <a:latin typeface="Cambria Math" panose="02040503050406030204" pitchFamily="18" charset="0"/>
                                  </a:rPr>
                                </m:ctrlPr>
                              </m:sSubPr>
                              <m:e>
                                <m:r>
                                  <a:rPr lang="en-US" sz="2400" i="1">
                                    <a:latin typeface="Cambria Math" panose="02040503050406030204" pitchFamily="18" charset="0"/>
                                  </a:rPr>
                                  <m:t>𝑚</m:t>
                                </m:r>
                              </m:e>
                              <m:sub>
                                <m:r>
                                  <a:rPr lang="en-US" sz="2400" i="1">
                                    <a:latin typeface="Cambria Math" panose="02040503050406030204" pitchFamily="18" charset="0"/>
                                  </a:rPr>
                                  <m:t>2</m:t>
                                </m:r>
                              </m:sub>
                            </m:sSub>
                          </m:num>
                          <m:den>
                            <m:sSubSup>
                              <m:sSubSupPr>
                                <m:ctrlPr>
                                  <a:rPr lang="en-AU" sz="2400" i="1">
                                    <a:latin typeface="Cambria Math" panose="02040503050406030204" pitchFamily="18" charset="0"/>
                                  </a:rPr>
                                </m:ctrlPr>
                              </m:sSubSupPr>
                              <m:e>
                                <m:r>
                                  <a:rPr lang="en-US" sz="2400" i="1">
                                    <a:latin typeface="Cambria Math" panose="02040503050406030204" pitchFamily="18" charset="0"/>
                                  </a:rPr>
                                  <m:t>𝑟</m:t>
                                </m:r>
                              </m:e>
                              <m:sub>
                                <m:r>
                                  <a:rPr lang="en-US" sz="2400" i="1">
                                    <a:latin typeface="Cambria Math" panose="02040503050406030204" pitchFamily="18" charset="0"/>
                                  </a:rPr>
                                  <m:t>12</m:t>
                                </m:r>
                              </m:sub>
                              <m:sup>
                                <m:r>
                                  <a:rPr lang="en-US" sz="2400" i="1">
                                    <a:latin typeface="Cambria Math" panose="02040503050406030204" pitchFamily="18" charset="0"/>
                                  </a:rPr>
                                  <m:t>2</m:t>
                                </m:r>
                              </m:sup>
                            </m:sSubSup>
                          </m:den>
                        </m:f>
                      </m:den>
                    </m:f>
                    <m:r>
                      <a:rPr lang="en-US" sz="2400" b="0" i="1" smtClean="0">
                        <a:latin typeface="Cambria Math" panose="02040503050406030204" pitchFamily="18" charset="0"/>
                      </a:rPr>
                      <m:t>+</m:t>
                    </m:r>
                    <m:r>
                      <a:rPr lang="en-US" sz="2400" i="1">
                        <a:latin typeface="Cambria Math" panose="02040503050406030204" pitchFamily="18" charset="0"/>
                      </a:rPr>
                      <m:t>𝐺</m:t>
                    </m:r>
                    <m:f>
                      <m:fPr>
                        <m:ctrlPr>
                          <a:rPr lang="en-AU" sz="2400" i="1">
                            <a:latin typeface="Cambria Math" panose="02040503050406030204" pitchFamily="18" charset="0"/>
                          </a:rPr>
                        </m:ctrlPr>
                      </m:fPr>
                      <m:num>
                        <m:sSub>
                          <m:sSubPr>
                            <m:ctrlPr>
                              <a:rPr lang="en-AU" sz="2400" i="1">
                                <a:latin typeface="Cambria Math" panose="02040503050406030204" pitchFamily="18" charset="0"/>
                              </a:rPr>
                            </m:ctrlPr>
                          </m:sSubPr>
                          <m:e>
                            <m:r>
                              <a:rPr lang="en-US" sz="2400" i="1">
                                <a:latin typeface="Cambria Math" panose="02040503050406030204" pitchFamily="18" charset="0"/>
                              </a:rPr>
                              <m:t>𝑚</m:t>
                            </m:r>
                          </m:e>
                          <m:sub>
                            <m:r>
                              <a:rPr lang="en-US" sz="2400" i="1">
                                <a:latin typeface="Cambria Math" panose="02040503050406030204" pitchFamily="18" charset="0"/>
                              </a:rPr>
                              <m:t>1</m:t>
                            </m:r>
                          </m:sub>
                        </m:sSub>
                      </m:num>
                      <m:den>
                        <m:sSubSup>
                          <m:sSubSupPr>
                            <m:ctrlPr>
                              <a:rPr lang="en-AU" sz="2400" i="1">
                                <a:latin typeface="Cambria Math" panose="02040503050406030204" pitchFamily="18" charset="0"/>
                              </a:rPr>
                            </m:ctrlPr>
                          </m:sSubSupPr>
                          <m:e>
                            <m:r>
                              <a:rPr lang="en-US" sz="2400" i="1">
                                <a:latin typeface="Cambria Math" panose="02040503050406030204" pitchFamily="18" charset="0"/>
                              </a:rPr>
                              <m:t>𝑟</m:t>
                            </m:r>
                          </m:e>
                          <m:sub>
                            <m:r>
                              <a:rPr lang="en-US" sz="2400" i="1">
                                <a:latin typeface="Cambria Math" panose="02040503050406030204" pitchFamily="18" charset="0"/>
                              </a:rPr>
                              <m:t>12</m:t>
                            </m:r>
                          </m:sub>
                          <m:sup>
                            <m:r>
                              <a:rPr lang="en-US" sz="2400" i="1">
                                <a:latin typeface="Cambria Math" panose="02040503050406030204" pitchFamily="18" charset="0"/>
                              </a:rPr>
                              <m:t>2</m:t>
                            </m:r>
                          </m:sup>
                        </m:sSubSup>
                      </m:den>
                    </m:f>
                    <m:sSub>
                      <m:sSubPr>
                        <m:ctrlPr>
                          <a:rPr lang="en-AU" sz="2400" i="1">
                            <a:latin typeface="Cambria Math" panose="02040503050406030204" pitchFamily="18" charset="0"/>
                          </a:rPr>
                        </m:ctrlPr>
                      </m:sSubPr>
                      <m:e>
                        <m:acc>
                          <m:accPr>
                            <m:chr m:val="⃗"/>
                            <m:ctrlPr>
                              <a:rPr lang="en-AU" sz="2400" i="1">
                                <a:latin typeface="Cambria Math" panose="02040503050406030204" pitchFamily="18" charset="0"/>
                              </a:rPr>
                            </m:ctrlPr>
                          </m:accPr>
                          <m:e>
                            <m:r>
                              <a:rPr lang="en-US" sz="2400" i="1">
                                <a:latin typeface="Cambria Math" panose="02040503050406030204" pitchFamily="18" charset="0"/>
                              </a:rPr>
                              <m:t>𝑟</m:t>
                            </m:r>
                          </m:e>
                        </m:acc>
                      </m:e>
                      <m:sub>
                        <m:r>
                          <a:rPr lang="en-US" sz="2400" i="1">
                            <a:latin typeface="Cambria Math" panose="02040503050406030204" pitchFamily="18" charset="0"/>
                          </a:rPr>
                          <m:t>0</m:t>
                        </m:r>
                      </m:sub>
                    </m:sSub>
                    <m:r>
                      <a:rPr lang="en-US" sz="2400" i="1">
                        <a:latin typeface="Cambria Math" panose="02040503050406030204" pitchFamily="18" charset="0"/>
                      </a:rPr>
                      <m:t>=0</m:t>
                    </m:r>
                  </m:oMath>
                </a14:m>
                <a:endParaRPr lang="en-AU" sz="2400" dirty="0"/>
              </a:p>
              <a:p>
                <a:r>
                  <a:rPr lang="en-AU" sz="2400" dirty="0"/>
                  <a:t>The similarity between Newton’s method and the dynamic gravitational field</a:t>
                </a:r>
              </a:p>
              <a:p>
                <a:pPr lvl="1"/>
                <a:r>
                  <a:rPr lang="en-AU" sz="2000" dirty="0"/>
                  <a:t>Accelerations for planet and sun are the same for both methods</a:t>
                </a:r>
              </a:p>
              <a:p>
                <a:pPr lvl="1"/>
                <a:r>
                  <a:rPr lang="en-AU" sz="2000" dirty="0"/>
                  <a:t>The orbital period is the same</a:t>
                </a:r>
              </a:p>
              <a:p>
                <a:r>
                  <a:rPr lang="en-AU" sz="2400" dirty="0"/>
                  <a:t>The conceptual difference between Newton’s method and the dynamic gravitational field</a:t>
                </a:r>
              </a:p>
              <a:p>
                <a:pPr lvl="1"/>
                <a:r>
                  <a:rPr lang="en-AU" sz="2000" dirty="0"/>
                  <a:t>The planet and the sun should both accelerate</a:t>
                </a:r>
              </a:p>
              <a:p>
                <a:pPr lvl="1"/>
                <a:r>
                  <a:rPr lang="en-AU" sz="2000" dirty="0"/>
                  <a:t>Acceleration of planets would cause force on other planets</a:t>
                </a:r>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xfrm>
                <a:off x="323529" y="1814090"/>
                <a:ext cx="8496944" cy="4525963"/>
              </a:xfrm>
              <a:blipFill>
                <a:blip r:embed="rId5"/>
                <a:stretch>
                  <a:fillRect l="-1076" t="-2561"/>
                </a:stretch>
              </a:blipFill>
            </p:spPr>
            <p:txBody>
              <a:bodyPr/>
              <a:lstStyle/>
              <a:p>
                <a:r>
                  <a:rPr lang="hr-HR">
                    <a:noFill/>
                  </a:rPr>
                  <a:t> </a:t>
                </a:r>
              </a:p>
            </p:txBody>
          </p:sp>
        </mc:Fallback>
      </mc:AlternateContent>
      <p:sp>
        <p:nvSpPr>
          <p:cNvPr id="8" name="Rectangle 7">
            <a:extLst>
              <a:ext uri="{FF2B5EF4-FFF2-40B4-BE49-F238E27FC236}">
                <a16:creationId xmlns:a16="http://schemas.microsoft.com/office/drawing/2014/main" id="{FFF444AF-0B94-47BC-96C6-84D95B2BC6ED}"/>
              </a:ext>
            </a:extLst>
          </p:cNvPr>
          <p:cNvSpPr/>
          <p:nvPr/>
        </p:nvSpPr>
        <p:spPr>
          <a:xfrm>
            <a:off x="5076056" y="2636912"/>
            <a:ext cx="559769" cy="369332"/>
          </a:xfrm>
          <a:prstGeom prst="rect">
            <a:avLst/>
          </a:prstGeom>
        </p:spPr>
        <p:txBody>
          <a:bodyPr wrap="none">
            <a:spAutoFit/>
          </a:bodyPr>
          <a:lstStyle/>
          <a:p>
            <a:r>
              <a:rPr lang="en-US" dirty="0"/>
              <a:t>(11)</a:t>
            </a:r>
            <a:endParaRPr lang="en-AU" dirty="0"/>
          </a:p>
        </p:txBody>
      </p:sp>
    </p:spTree>
  </p:cSld>
  <p:clrMapOvr>
    <a:masterClrMapping/>
  </p:clrMapOvr>
  <mc:AlternateContent xmlns:mc="http://schemas.openxmlformats.org/markup-compatibility/2006" xmlns:p14="http://schemas.microsoft.com/office/powerpoint/2010/main">
    <mc:Choice Requires="p14">
      <p:transition spd="slow" p14:dur="74000" advTm="3074000"/>
    </mc:Choice>
    <mc:Fallback xmlns="">
      <p:transition spd="slow" advTm="3074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Dynamic gravitational field for gyroscope</a:t>
            </a:r>
          </a:p>
        </p:txBody>
      </p:sp>
      <mc:AlternateContent xmlns:mc="http://schemas.openxmlformats.org/markup-compatibility/2006" xmlns:a14="http://schemas.microsoft.com/office/drawing/2010/main">
        <mc:Choice Requires="a14">
          <p:sp>
            <p:nvSpPr>
              <p:cNvPr id="6" name="Content Placeholder 5"/>
              <p:cNvSpPr>
                <a:spLocks noGrp="1"/>
              </p:cNvSpPr>
              <p:nvPr>
                <p:ph sz="half" idx="2"/>
              </p:nvPr>
            </p:nvSpPr>
            <p:spPr>
              <a:xfrm>
                <a:off x="4572000" y="1845736"/>
                <a:ext cx="4392488" cy="4023359"/>
              </a:xfrm>
            </p:spPr>
            <p:txBody>
              <a:bodyPr>
                <a:normAutofit fontScale="85000" lnSpcReduction="10000"/>
              </a:bodyPr>
              <a:lstStyle/>
              <a:p>
                <a:r>
                  <a:rPr lang="en-AU" sz="2400" dirty="0"/>
                  <a:t>The gyroscope provides mass that is accelerating continuously relative to us</a:t>
                </a:r>
              </a:p>
              <a:p>
                <a:r>
                  <a:rPr lang="en-AU" sz="2400" dirty="0"/>
                  <a:t>Field calculated as</a:t>
                </a:r>
              </a:p>
              <a:p>
                <a14:m>
                  <m:oMath xmlns:m="http://schemas.openxmlformats.org/officeDocument/2006/math">
                    <m:sSub>
                      <m:sSubPr>
                        <m:ctrlPr>
                          <a:rPr lang="hr-HR" sz="2100" i="1" smtClean="0">
                            <a:effectLst/>
                            <a:latin typeface="Cambria Math" panose="02040503050406030204" pitchFamily="18" charset="0"/>
                          </a:rPr>
                        </m:ctrlPr>
                      </m:sSubPr>
                      <m:e>
                        <m:acc>
                          <m:accPr>
                            <m:chr m:val="⃗"/>
                            <m:ctrlPr>
                              <a:rPr lang="hr-HR" sz="2100" i="1" smtClean="0">
                                <a:effectLst/>
                                <a:latin typeface="Cambria Math" panose="02040503050406030204" pitchFamily="18" charset="0"/>
                              </a:rPr>
                            </m:ctrlPr>
                          </m:accPr>
                          <m:e>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𝑔</m:t>
                            </m:r>
                          </m:e>
                        </m:acc>
                      </m:e>
                      <m:sub>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𝑑</m:t>
                        </m:r>
                      </m:sub>
                    </m:sSub>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m:t>
                    </m:r>
                    <m:nary>
                      <m:naryPr>
                        <m:limLoc m:val="undOvr"/>
                        <m:ctrlPr>
                          <a:rPr lang="hr-HR" sz="2100" i="1" smtClean="0">
                            <a:effectLst/>
                            <a:latin typeface="Cambria Math" panose="02040503050406030204" pitchFamily="18" charset="0"/>
                          </a:rPr>
                        </m:ctrlPr>
                      </m:naryPr>
                      <m:sub>
                        <m:r>
                          <a:rPr lang="en-US" sz="21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hr-HR" sz="2100" i="1">
                            <a:latin typeface="Cambria Math" panose="02040503050406030204" pitchFamily="18" charset="0"/>
                            <a:ea typeface="Calibri" panose="020F0502020204030204" pitchFamily="34" charset="0"/>
                            <a:cs typeface="Times New Roman" panose="02020603050405020304" pitchFamily="18" charset="0"/>
                          </a:rPr>
                          <m:t>𝜋</m:t>
                        </m:r>
                      </m:sub>
                      <m:sup>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𝜋</m:t>
                        </m:r>
                      </m:sup>
                      <m:e>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𝐺</m:t>
                        </m:r>
                        <m:f>
                          <m:fPr>
                            <m:ctrlPr>
                              <a:rPr lang="hr-HR" sz="2100" i="1" smtClean="0">
                                <a:effectLst/>
                                <a:latin typeface="Cambria Math" panose="02040503050406030204" pitchFamily="18" charset="0"/>
                              </a:rPr>
                            </m:ctrlPr>
                          </m:fPr>
                          <m:num>
                            <m:sSup>
                              <m:sSupPr>
                                <m:ctrlPr>
                                  <a:rPr lang="hr-HR" sz="2100" i="1" smtClean="0">
                                    <a:effectLst/>
                                    <a:latin typeface="Cambria Math" panose="02040503050406030204" pitchFamily="18" charset="0"/>
                                  </a:rPr>
                                </m:ctrlPr>
                              </m:sSupPr>
                              <m:e>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𝜔</m:t>
                                </m:r>
                              </m:e>
                              <m:sup>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2</m:t>
                                </m:r>
                              </m:sup>
                            </m:sSup>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𝑅</m:t>
                            </m:r>
                          </m:num>
                          <m:den>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14.72</m:t>
                            </m:r>
                          </m:den>
                        </m:f>
                        <m:f>
                          <m:fPr>
                            <m:ctrlPr>
                              <a:rPr lang="hr-HR" sz="2100" i="1" smtClean="0">
                                <a:effectLst/>
                                <a:latin typeface="Cambria Math" panose="02040503050406030204" pitchFamily="18" charset="0"/>
                              </a:rPr>
                            </m:ctrlPr>
                          </m:fPr>
                          <m:num>
                            <m:r>
                              <m:rPr>
                                <m:sty m:val="p"/>
                              </m:rPr>
                              <a:rPr lang="hr-HR" sz="2100" smtClean="0">
                                <a:effectLst/>
                                <a:latin typeface="Cambria Math" panose="02040503050406030204" pitchFamily="18" charset="0"/>
                                <a:ea typeface="Calibri" panose="020F0502020204030204" pitchFamily="34" charset="0"/>
                                <a:cs typeface="Times New Roman" panose="02020603050405020304" pitchFamily="18" charset="0"/>
                              </a:rPr>
                              <m:t>cos</m:t>
                            </m:r>
                            <m:r>
                              <a:rPr lang="hr-HR" sz="2100" smtClean="0">
                                <a:effectLst/>
                                <a:latin typeface="Cambria Math" panose="02040503050406030204" pitchFamily="18" charset="0"/>
                                <a:ea typeface="Calibri" panose="020F0502020204030204" pitchFamily="34" charset="0"/>
                                <a:cs typeface="Times New Roman" panose="02020603050405020304" pitchFamily="18" charset="0"/>
                              </a:rPr>
                              <m:t>⁡(</m:t>
                            </m:r>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𝜑</m:t>
                            </m:r>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m:t>
                            </m:r>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𝜆</m:t>
                            </m:r>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𝑅𝑑</m:t>
                            </m:r>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𝜑</m:t>
                            </m:r>
                          </m:num>
                          <m:den>
                            <m:d>
                              <m:dPr>
                                <m:ctrlPr>
                                  <a:rPr lang="hr-HR" sz="2100" i="1" smtClean="0">
                                    <a:effectLst/>
                                    <a:latin typeface="Cambria Math" panose="02040503050406030204" pitchFamily="18" charset="0"/>
                                  </a:rPr>
                                </m:ctrlPr>
                              </m:dPr>
                              <m:e>
                                <m:sSup>
                                  <m:sSupPr>
                                    <m:ctrlPr>
                                      <a:rPr lang="hr-HR" sz="2100" i="1" smtClean="0">
                                        <a:effectLst/>
                                        <a:latin typeface="Cambria Math" panose="02040503050406030204" pitchFamily="18" charset="0"/>
                                      </a:rPr>
                                    </m:ctrlPr>
                                  </m:sSupPr>
                                  <m:e>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𝑧</m:t>
                                    </m:r>
                                  </m:e>
                                  <m:sup>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2</m:t>
                                    </m:r>
                                  </m:sup>
                                </m:sSup>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hr-HR" sz="2100" i="1" smtClean="0">
                                        <a:effectLst/>
                                        <a:latin typeface="Cambria Math" panose="02040503050406030204" pitchFamily="18" charset="0"/>
                                      </a:rPr>
                                    </m:ctrlPr>
                                  </m:sSupPr>
                                  <m:e>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𝑟</m:t>
                                    </m:r>
                                  </m:e>
                                  <m:sup>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2</m:t>
                                    </m:r>
                                  </m:sup>
                                </m:sSup>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hr-HR" sz="2100" i="1" smtClean="0">
                                        <a:effectLst/>
                                        <a:latin typeface="Cambria Math" panose="02040503050406030204" pitchFamily="18" charset="0"/>
                                      </a:rPr>
                                    </m:ctrlPr>
                                  </m:sSupPr>
                                  <m:e>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𝑅</m:t>
                                    </m:r>
                                  </m:e>
                                  <m:sup>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2</m:t>
                                    </m:r>
                                  </m:sup>
                                </m:sSup>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−2</m:t>
                                </m:r>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𝑟𝑅𝑐𝑜𝑠</m:t>
                                </m:r>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m:t>
                                </m:r>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𝜑</m:t>
                                </m:r>
                                <m:r>
                                  <a:rPr lang="hr-HR" sz="2100" i="1" smtClean="0">
                                    <a:effectLst/>
                                    <a:latin typeface="Cambria Math" panose="02040503050406030204" pitchFamily="18" charset="0"/>
                                    <a:ea typeface="Calibri" panose="020F0502020204030204" pitchFamily="34" charset="0"/>
                                    <a:cs typeface="Times New Roman" panose="02020603050405020304" pitchFamily="18" charset="0"/>
                                  </a:rPr>
                                  <m:t>)</m:t>
                                </m:r>
                              </m:e>
                            </m:d>
                          </m:den>
                        </m:f>
                      </m:e>
                    </m:nary>
                  </m:oMath>
                </a14:m>
                <a:r>
                  <a:rPr lang="hr-HR" sz="2100" dirty="0"/>
                  <a:t>     (1</a:t>
                </a:r>
                <a:r>
                  <a:rPr lang="en-US" sz="2100" dirty="0"/>
                  <a:t>2</a:t>
                </a:r>
                <a:r>
                  <a:rPr lang="hr-HR" sz="2100" dirty="0"/>
                  <a:t>)</a:t>
                </a:r>
              </a:p>
              <a:p>
                <a:r>
                  <a:rPr lang="en-AU" sz="2400" dirty="0"/>
                  <a:t>Gyroscope with m=10kg, r=0.3m, n=360rpm (equivalent of 40km/h)</a:t>
                </a:r>
              </a:p>
              <a:p>
                <a:r>
                  <a:rPr lang="en-AU" sz="2400" dirty="0"/>
                  <a:t>Distance from </a:t>
                </a:r>
                <a:r>
                  <a:rPr lang="en-AU" sz="2400" dirty="0" err="1"/>
                  <a:t>xy</a:t>
                </a:r>
                <a:r>
                  <a:rPr lang="en-AU" sz="2400" dirty="0"/>
                  <a:t> plane in metres as parameter</a:t>
                </a:r>
              </a:p>
              <a:p>
                <a:r>
                  <a:rPr lang="en-AU" sz="2400" dirty="0"/>
                  <a:t>Gravitational field strength in Cavendish experiment about 200nN/kg (158kg @ 0.23m)</a:t>
                </a:r>
              </a:p>
            </p:txBody>
          </p:sp>
        </mc:Choice>
        <mc:Fallback xmlns="">
          <p:sp>
            <p:nvSpPr>
              <p:cNvPr id="6" name="Content Placeholder 5"/>
              <p:cNvSpPr>
                <a:spLocks noGrp="1" noRot="1" noChangeAspect="1" noMove="1" noResize="1" noEditPoints="1" noAdjustHandles="1" noChangeArrowheads="1" noChangeShapeType="1" noTextEdit="1"/>
              </p:cNvSpPr>
              <p:nvPr>
                <p:ph sz="half" idx="2"/>
              </p:nvPr>
            </p:nvSpPr>
            <p:spPr>
              <a:xfrm>
                <a:off x="4572000" y="1845736"/>
                <a:ext cx="4392488" cy="4023359"/>
              </a:xfrm>
              <a:blipFill>
                <a:blip r:embed="rId5"/>
                <a:stretch>
                  <a:fillRect l="-1387" t="-2273" r="-555"/>
                </a:stretch>
              </a:blipFill>
            </p:spPr>
            <p:txBody>
              <a:bodyPr/>
              <a:lstStyle/>
              <a:p>
                <a:r>
                  <a:rPr lang="hr-HR">
                    <a:noFill/>
                  </a:rPr>
                  <a:t> </a:t>
                </a:r>
              </a:p>
            </p:txBody>
          </p:sp>
        </mc:Fallback>
      </mc:AlternateContent>
      <p:pic>
        <p:nvPicPr>
          <p:cNvPr id="5" name="Chart 3"/>
          <p:cNvPicPr/>
          <p:nvPr/>
        </p:nvPicPr>
        <p:blipFill>
          <a:blip r:embed="rId6" cstate="print"/>
          <a:srcRect b="-15"/>
          <a:stretch>
            <a:fillRect/>
          </a:stretch>
        </p:blipFill>
        <p:spPr bwMode="auto">
          <a:xfrm>
            <a:off x="317376" y="3501008"/>
            <a:ext cx="4182616" cy="2520280"/>
          </a:xfrm>
          <a:prstGeom prst="rect">
            <a:avLst/>
          </a:prstGeom>
          <a:noFill/>
          <a:ln w="9525">
            <a:noFill/>
            <a:miter lim="800000"/>
            <a:headEnd/>
            <a:tailEnd/>
          </a:ln>
        </p:spPr>
      </p:pic>
      <p:pic>
        <p:nvPicPr>
          <p:cNvPr id="8" name="Content Placeholder 6">
            <a:extLst>
              <a:ext uri="{FF2B5EF4-FFF2-40B4-BE49-F238E27FC236}">
                <a16:creationId xmlns:a16="http://schemas.microsoft.com/office/drawing/2014/main" id="{008B15C4-44C0-4949-9A2A-A6D003F522C0}"/>
              </a:ext>
            </a:extLst>
          </p:cNvPr>
          <p:cNvPicPr>
            <a:picLocks noGrp="1" noChangeAspect="1"/>
          </p:cNvPicPr>
          <p:nvPr>
            <p:ph sz="half" idx="1"/>
          </p:nvPr>
        </p:nvPicPr>
        <p:blipFill>
          <a:blip r:embed="rId7"/>
          <a:stretch>
            <a:fillRect/>
          </a:stretch>
        </p:blipFill>
        <p:spPr>
          <a:xfrm>
            <a:off x="419001" y="1737361"/>
            <a:ext cx="3703638" cy="1523764"/>
          </a:xfrm>
        </p:spPr>
      </p:pic>
    </p:spTree>
  </p:cSld>
  <p:clrMapOvr>
    <a:masterClrMapping/>
  </p:clrMapOvr>
  <mc:AlternateContent xmlns:mc="http://schemas.openxmlformats.org/markup-compatibility/2006" xmlns:p14="http://schemas.microsoft.com/office/powerpoint/2010/main">
    <mc:Choice Requires="p14">
      <p:transition spd="slow" p14:dur="88000" advTm="3088000"/>
    </mc:Choice>
    <mc:Fallback xmlns="">
      <p:transition spd="slow" advTm="3088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Experiment set-up</a:t>
            </a:r>
          </a:p>
        </p:txBody>
      </p:sp>
      <p:sp>
        <p:nvSpPr>
          <p:cNvPr id="5" name="Content Placeholder 4"/>
          <p:cNvSpPr>
            <a:spLocks noGrp="1"/>
          </p:cNvSpPr>
          <p:nvPr>
            <p:ph sz="half" idx="2"/>
          </p:nvPr>
        </p:nvSpPr>
        <p:spPr>
          <a:xfrm>
            <a:off x="251520" y="4378289"/>
            <a:ext cx="8435280" cy="1931031"/>
          </a:xfrm>
        </p:spPr>
        <p:txBody>
          <a:bodyPr>
            <a:noAutofit/>
          </a:bodyPr>
          <a:lstStyle/>
          <a:p>
            <a:r>
              <a:rPr lang="en-AU" sz="2200" dirty="0"/>
              <a:t>Torsion balance with two gyroscopes</a:t>
            </a:r>
          </a:p>
          <a:p>
            <a:r>
              <a:rPr lang="en-AU" sz="2200" dirty="0"/>
              <a:t>Field strength proportional to the square of gyroscope working speed N</a:t>
            </a:r>
            <a:r>
              <a:rPr lang="en-AU" sz="2200" baseline="-25000" dirty="0"/>
              <a:t>g</a:t>
            </a:r>
            <a:r>
              <a:rPr lang="en-AU" sz="2200" dirty="0"/>
              <a:t> </a:t>
            </a:r>
          </a:p>
          <a:p>
            <a:r>
              <a:rPr lang="en-AU" sz="2200" dirty="0"/>
              <a:t>Vibration and air movement problems</a:t>
            </a:r>
          </a:p>
          <a:p>
            <a:r>
              <a:rPr lang="en-AU" sz="2200" dirty="0"/>
              <a:t>Safety of people</a:t>
            </a:r>
          </a:p>
        </p:txBody>
      </p:sp>
      <p:pic>
        <p:nvPicPr>
          <p:cNvPr id="9" name="Content Placeholder 8">
            <a:extLst>
              <a:ext uri="{FF2B5EF4-FFF2-40B4-BE49-F238E27FC236}">
                <a16:creationId xmlns:a16="http://schemas.microsoft.com/office/drawing/2014/main" id="{23BDD296-92E8-41A6-AEC6-E8489C7974B1}"/>
              </a:ext>
            </a:extLst>
          </p:cNvPr>
          <p:cNvPicPr>
            <a:picLocks noGrp="1" noChangeAspect="1"/>
          </p:cNvPicPr>
          <p:nvPr>
            <p:ph sz="half" idx="1"/>
          </p:nvPr>
        </p:nvPicPr>
        <p:blipFill>
          <a:blip r:embed="rId3"/>
          <a:stretch>
            <a:fillRect/>
          </a:stretch>
        </p:blipFill>
        <p:spPr>
          <a:xfrm>
            <a:off x="2195736" y="1844824"/>
            <a:ext cx="3703638" cy="1971181"/>
          </a:xfrm>
        </p:spPr>
      </p:pic>
    </p:spTree>
  </p:cSld>
  <p:clrMapOvr>
    <a:masterClrMapping/>
  </p:clrMapOvr>
  <mc:AlternateContent xmlns:mc="http://schemas.openxmlformats.org/markup-compatibility/2006" xmlns:p14="http://schemas.microsoft.com/office/powerpoint/2010/main">
    <mc:Choice Requires="p14">
      <p:transition spd="slow" p14:dur="38000" advTm="3038000"/>
    </mc:Choice>
    <mc:Fallback xmlns="">
      <p:transition spd="slow" advTm="3038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Aberration of light</a:t>
            </a:r>
          </a:p>
        </p:txBody>
      </p:sp>
      <mc:AlternateContent xmlns:mc="http://schemas.openxmlformats.org/markup-compatibility/2006">
        <mc:Choice xmlns:a14="http://schemas.microsoft.com/office/drawing/2010/main" Requires="a14">
          <p:sp>
            <p:nvSpPr>
              <p:cNvPr id="6" name="Content Placeholder 5"/>
              <p:cNvSpPr>
                <a:spLocks noGrp="1"/>
              </p:cNvSpPr>
              <p:nvPr>
                <p:ph sz="half" idx="2"/>
              </p:nvPr>
            </p:nvSpPr>
            <p:spPr>
              <a:xfrm>
                <a:off x="4355976" y="1737361"/>
                <a:ext cx="4694237" cy="4499951"/>
              </a:xfrm>
            </p:spPr>
            <p:txBody>
              <a:bodyPr>
                <a:noAutofit/>
              </a:bodyPr>
              <a:lstStyle/>
              <a:p>
                <a:r>
                  <a:rPr lang="en-US" sz="1600" dirty="0"/>
                  <a:t>The effects of mass movement are not confined to the interior of the mass</a:t>
                </a:r>
              </a:p>
              <a:p>
                <a:r>
                  <a:rPr lang="en-US" sz="1600" dirty="0"/>
                  <a:t>The velocity of space calculated as</a:t>
                </a:r>
              </a:p>
              <a:p>
                <a14:m>
                  <m:oMath xmlns:m="http://schemas.openxmlformats.org/officeDocument/2006/math">
                    <m:sSub>
                      <m:sSubPr>
                        <m:ctrlPr>
                          <a:rPr lang="hr-HR" sz="1600" i="1" smtClean="0">
                            <a:effectLst/>
                            <a:latin typeface="Cambria Math" panose="02040503050406030204" pitchFamily="18" charset="0"/>
                          </a:rPr>
                        </m:ctrlPr>
                      </m:sSubPr>
                      <m:e>
                        <m:acc>
                          <m:accPr>
                            <m:chr m:val="⃗"/>
                            <m:ctrlPr>
                              <a:rPr lang="hr-HR" sz="1600" i="1">
                                <a:effectLst/>
                                <a:latin typeface="Cambria Math" panose="02040503050406030204" pitchFamily="18" charset="0"/>
                              </a:rPr>
                            </m:ctrlPr>
                          </m:accPr>
                          <m:e>
                            <m:r>
                              <a:rPr lang="en-AU" sz="1600" i="1">
                                <a:effectLst/>
                                <a:latin typeface="Cambria Math" panose="02040503050406030204" pitchFamily="18" charset="0"/>
                                <a:ea typeface="Calibri" panose="020F0502020204030204" pitchFamily="34" charset="0"/>
                                <a:cs typeface="Times New Roman" panose="02020603050405020304" pitchFamily="18" charset="0"/>
                              </a:rPr>
                              <m:t>𝑣</m:t>
                            </m:r>
                          </m:e>
                        </m:acc>
                      </m:e>
                      <m:sub>
                        <m:r>
                          <a:rPr lang="en-AU" sz="1600" i="1">
                            <a:effectLst/>
                            <a:latin typeface="Cambria Math" panose="02040503050406030204" pitchFamily="18" charset="0"/>
                            <a:ea typeface="Calibri" panose="020F0502020204030204" pitchFamily="34" charset="0"/>
                            <a:cs typeface="Times New Roman" panose="02020603050405020304" pitchFamily="18" charset="0"/>
                          </a:rPr>
                          <m:t>𝑑</m:t>
                        </m:r>
                        <m:r>
                          <a:rPr lang="hr-HR" sz="16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hr-HR" sz="1600" i="1">
                        <a:effectLst/>
                        <a:latin typeface="Cambria Math" panose="02040503050406030204" pitchFamily="18" charset="0"/>
                        <a:ea typeface="Calibri" panose="020F0502020204030204" pitchFamily="34" charset="0"/>
                        <a:cs typeface="Times New Roman" panose="02020603050405020304" pitchFamily="18" charset="0"/>
                      </a:rPr>
                      <m:t>=</m:t>
                    </m:r>
                    <m:r>
                      <a:rPr lang="en-AU" sz="1600" i="1">
                        <a:effectLst/>
                        <a:latin typeface="Cambria Math" panose="02040503050406030204" pitchFamily="18" charset="0"/>
                        <a:ea typeface="Calibri" panose="020F0502020204030204" pitchFamily="34" charset="0"/>
                        <a:cs typeface="Times New Roman" panose="02020603050405020304" pitchFamily="18" charset="0"/>
                      </a:rPr>
                      <m:t>𝐺</m:t>
                    </m:r>
                    <m:f>
                      <m:fPr>
                        <m:ctrlPr>
                          <a:rPr lang="hr-HR" sz="1600" i="1">
                            <a:effectLst/>
                            <a:latin typeface="Cambria Math" panose="02040503050406030204" pitchFamily="18" charset="0"/>
                          </a:rPr>
                        </m:ctrlPr>
                      </m:fPr>
                      <m:num>
                        <m:sSub>
                          <m:sSubPr>
                            <m:ctrlPr>
                              <a:rPr lang="hr-HR" sz="1600" i="1">
                                <a:effectLst/>
                                <a:latin typeface="Cambria Math" panose="02040503050406030204" pitchFamily="18" charset="0"/>
                              </a:rPr>
                            </m:ctrlPr>
                          </m:sSubPr>
                          <m:e>
                            <m:r>
                              <a:rPr lang="en-AU" sz="16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hr-HR" sz="1600" i="1">
                                <a:effectLst/>
                                <a:latin typeface="Cambria Math" panose="02040503050406030204" pitchFamily="18" charset="0"/>
                                <a:ea typeface="Calibri" panose="020F0502020204030204" pitchFamily="34" charset="0"/>
                                <a:cs typeface="Times New Roman" panose="02020603050405020304" pitchFamily="18" charset="0"/>
                              </a:rPr>
                              <m:t>1</m:t>
                            </m:r>
                          </m:sub>
                        </m:sSub>
                      </m:num>
                      <m:den>
                        <m:sSup>
                          <m:sSupPr>
                            <m:ctrlPr>
                              <a:rPr lang="hr-HR" sz="1600" i="1">
                                <a:effectLst/>
                                <a:latin typeface="Cambria Math" panose="02040503050406030204" pitchFamily="18" charset="0"/>
                              </a:rPr>
                            </m:ctrlPr>
                          </m:sSupPr>
                          <m:e>
                            <m:r>
                              <a:rPr lang="en-AU" sz="1600" i="1">
                                <a:effectLst/>
                                <a:latin typeface="Cambria Math" panose="02040503050406030204" pitchFamily="18" charset="0"/>
                                <a:ea typeface="Calibri" panose="020F0502020204030204" pitchFamily="34" charset="0"/>
                                <a:cs typeface="Times New Roman" panose="02020603050405020304" pitchFamily="18" charset="0"/>
                              </a:rPr>
                              <m:t>𝑟</m:t>
                            </m:r>
                          </m:e>
                          <m:sup>
                            <m:r>
                              <a:rPr lang="hr-HR" sz="1600" i="1">
                                <a:effectLst/>
                                <a:latin typeface="Cambria Math" panose="02040503050406030204" pitchFamily="18" charset="0"/>
                                <a:ea typeface="Calibri" panose="020F0502020204030204" pitchFamily="34" charset="0"/>
                                <a:cs typeface="Times New Roman" panose="02020603050405020304" pitchFamily="18" charset="0"/>
                              </a:rPr>
                              <m:t>2</m:t>
                            </m:r>
                          </m:sup>
                        </m:sSup>
                      </m:den>
                    </m:f>
                    <m:f>
                      <m:fPr>
                        <m:ctrlPr>
                          <a:rPr lang="hr-HR" sz="1600" i="1">
                            <a:effectLst/>
                            <a:latin typeface="Cambria Math" panose="02040503050406030204" pitchFamily="18" charset="0"/>
                          </a:rPr>
                        </m:ctrlPr>
                      </m:fPr>
                      <m:num>
                        <m:sSub>
                          <m:sSubPr>
                            <m:ctrlPr>
                              <a:rPr lang="hr-HR" sz="1600" i="1">
                                <a:effectLst/>
                                <a:latin typeface="Cambria Math" panose="02040503050406030204" pitchFamily="18" charset="0"/>
                              </a:rPr>
                            </m:ctrlPr>
                          </m:sSubPr>
                          <m:e>
                            <m:acc>
                              <m:accPr>
                                <m:chr m:val="⃗"/>
                                <m:ctrlPr>
                                  <a:rPr lang="hr-HR" sz="1600" i="1">
                                    <a:effectLst/>
                                    <a:latin typeface="Cambria Math" panose="02040503050406030204" pitchFamily="18" charset="0"/>
                                  </a:rPr>
                                </m:ctrlPr>
                              </m:accPr>
                              <m:e>
                                <m:r>
                                  <a:rPr lang="en-AU" sz="1600" i="1">
                                    <a:effectLst/>
                                    <a:latin typeface="Cambria Math" panose="02040503050406030204" pitchFamily="18" charset="0"/>
                                    <a:ea typeface="Calibri" panose="020F0502020204030204" pitchFamily="34" charset="0"/>
                                    <a:cs typeface="Times New Roman" panose="02020603050405020304" pitchFamily="18" charset="0"/>
                                  </a:rPr>
                                  <m:t>𝑣</m:t>
                                </m:r>
                              </m:e>
                            </m:acc>
                          </m:e>
                          <m:sub>
                            <m:r>
                              <a:rPr lang="hr-HR" sz="16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AU" sz="1600" i="1">
                            <a:effectLst/>
                            <a:latin typeface="Cambria Math" panose="02040503050406030204" pitchFamily="18" charset="0"/>
                            <a:ea typeface="Calibri" panose="020F0502020204030204" pitchFamily="34" charset="0"/>
                            <a:cs typeface="Times New Roman" panose="02020603050405020304" pitchFamily="18" charset="0"/>
                          </a:rPr>
                          <m:t>+</m:t>
                        </m:r>
                        <m:r>
                          <a:rPr lang="en-AU" sz="1600" i="1">
                            <a:effectLst/>
                            <a:latin typeface="Cambria Math" panose="02040503050406030204" pitchFamily="18" charset="0"/>
                            <a:ea typeface="Calibri" panose="020F0502020204030204" pitchFamily="34" charset="0"/>
                            <a:cs typeface="Times New Roman" panose="02020603050405020304" pitchFamily="18" charset="0"/>
                          </a:rPr>
                          <m:t>𝐶</m:t>
                        </m:r>
                      </m:num>
                      <m:den>
                        <m:nary>
                          <m:naryPr>
                            <m:limLoc m:val="undOvr"/>
                            <m:ctrlPr>
                              <a:rPr lang="hr-HR" sz="1600" i="1">
                                <a:effectLst/>
                                <a:latin typeface="Cambria Math" panose="02040503050406030204" pitchFamily="18" charset="0"/>
                              </a:rPr>
                            </m:ctrlPr>
                          </m:naryPr>
                          <m:sub>
                            <m:r>
                              <a:rPr lang="en-AU" sz="1600" i="1">
                                <a:effectLst/>
                                <a:latin typeface="Cambria Math" panose="02040503050406030204" pitchFamily="18" charset="0"/>
                                <a:ea typeface="Calibri" panose="020F0502020204030204" pitchFamily="34" charset="0"/>
                                <a:cs typeface="Times New Roman" panose="02020603050405020304" pitchFamily="18" charset="0"/>
                              </a:rPr>
                              <m:t>𝑉</m:t>
                            </m:r>
                          </m:sub>
                          <m:sup/>
                          <m:e>
                            <m:r>
                              <a:rPr lang="en-AU" sz="1600" i="1">
                                <a:effectLst/>
                                <a:latin typeface="Cambria Math" panose="02040503050406030204" pitchFamily="18" charset="0"/>
                                <a:ea typeface="Calibri" panose="020F0502020204030204" pitchFamily="34" charset="0"/>
                                <a:cs typeface="Times New Roman" panose="02020603050405020304" pitchFamily="18" charset="0"/>
                              </a:rPr>
                              <m:t>𝐺</m:t>
                            </m:r>
                            <m:f>
                              <m:fPr>
                                <m:ctrlPr>
                                  <a:rPr lang="hr-HR" sz="1600" i="1">
                                    <a:effectLst/>
                                    <a:latin typeface="Cambria Math" panose="02040503050406030204" pitchFamily="18" charset="0"/>
                                  </a:rPr>
                                </m:ctrlPr>
                              </m:fPr>
                              <m:num>
                                <m:sSub>
                                  <m:sSubPr>
                                    <m:ctrlPr>
                                      <a:rPr lang="hr-HR" sz="1600" i="1">
                                        <a:effectLst/>
                                        <a:latin typeface="Cambria Math" panose="02040503050406030204" pitchFamily="18" charset="0"/>
                                      </a:rPr>
                                    </m:ctrlPr>
                                  </m:sSubPr>
                                  <m:e>
                                    <m:r>
                                      <a:rPr lang="en-AU" sz="1600" i="1">
                                        <a:effectLst/>
                                        <a:latin typeface="Cambria Math" panose="02040503050406030204" pitchFamily="18" charset="0"/>
                                        <a:ea typeface="Calibri" panose="020F0502020204030204" pitchFamily="34" charset="0"/>
                                        <a:cs typeface="Times New Roman" panose="02020603050405020304" pitchFamily="18" charset="0"/>
                                      </a:rPr>
                                      <m:t>𝜌</m:t>
                                    </m:r>
                                  </m:e>
                                  <m:sub>
                                    <m:r>
                                      <a:rPr lang="en-AU" sz="1600" i="1">
                                        <a:effectLst/>
                                        <a:latin typeface="Cambria Math" panose="02040503050406030204" pitchFamily="18" charset="0"/>
                                        <a:ea typeface="Calibri" panose="020F0502020204030204" pitchFamily="34" charset="0"/>
                                        <a:cs typeface="Times New Roman" panose="02020603050405020304" pitchFamily="18" charset="0"/>
                                      </a:rPr>
                                      <m:t>𝑖</m:t>
                                    </m:r>
                                  </m:sub>
                                </m:sSub>
                              </m:num>
                              <m:den>
                                <m:sSubSup>
                                  <m:sSubSupPr>
                                    <m:ctrlPr>
                                      <a:rPr lang="hr-HR" sz="1600" i="1">
                                        <a:effectLst/>
                                        <a:latin typeface="Cambria Math" panose="02040503050406030204" pitchFamily="18" charset="0"/>
                                      </a:rPr>
                                    </m:ctrlPr>
                                  </m:sSubSupPr>
                                  <m:e>
                                    <m:r>
                                      <a:rPr lang="en-AU" sz="16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hr-HR" sz="1600" i="1">
                                        <a:effectLst/>
                                        <a:latin typeface="Cambria Math" panose="02040503050406030204" pitchFamily="18" charset="0"/>
                                        <a:ea typeface="Calibri" panose="020F0502020204030204" pitchFamily="34" charset="0"/>
                                        <a:cs typeface="Times New Roman" panose="02020603050405020304" pitchFamily="18" charset="0"/>
                                      </a:rPr>
                                      <m:t>1</m:t>
                                    </m:r>
                                    <m:r>
                                      <a:rPr lang="en-AU" sz="1600" i="1">
                                        <a:effectLst/>
                                        <a:latin typeface="Cambria Math" panose="02040503050406030204" pitchFamily="18" charset="0"/>
                                        <a:ea typeface="Calibri" panose="020F0502020204030204" pitchFamily="34" charset="0"/>
                                        <a:cs typeface="Times New Roman" panose="02020603050405020304" pitchFamily="18" charset="0"/>
                                      </a:rPr>
                                      <m:t>𝑖</m:t>
                                    </m:r>
                                  </m:sub>
                                  <m:sup>
                                    <m:r>
                                      <a:rPr lang="hr-HR" sz="1600" i="1">
                                        <a:effectLst/>
                                        <a:latin typeface="Cambria Math" panose="02040503050406030204" pitchFamily="18" charset="0"/>
                                        <a:ea typeface="Calibri" panose="020F0502020204030204" pitchFamily="34" charset="0"/>
                                        <a:cs typeface="Times New Roman" panose="02020603050405020304" pitchFamily="18" charset="0"/>
                                      </a:rPr>
                                      <m:t>2</m:t>
                                    </m:r>
                                  </m:sup>
                                </m:sSubSup>
                              </m:den>
                            </m:f>
                            <m:r>
                              <a:rPr lang="en-AU" sz="1600" i="1">
                                <a:effectLst/>
                                <a:latin typeface="Cambria Math" panose="02040503050406030204" pitchFamily="18" charset="0"/>
                                <a:ea typeface="Calibri" panose="020F0502020204030204" pitchFamily="34" charset="0"/>
                                <a:cs typeface="Times New Roman" panose="02020603050405020304" pitchFamily="18" charset="0"/>
                              </a:rPr>
                              <m:t>𝑑𝑉</m:t>
                            </m:r>
                          </m:e>
                        </m:nary>
                      </m:den>
                    </m:f>
                    <m:r>
                      <a:rPr lang="hr-HR" sz="1600" i="1">
                        <a:effectLst/>
                        <a:latin typeface="Cambria Math" panose="02040503050406030204" pitchFamily="18" charset="0"/>
                        <a:ea typeface="Calibri" panose="020F0502020204030204" pitchFamily="34" charset="0"/>
                        <a:cs typeface="Times New Roman" panose="02020603050405020304" pitchFamily="18" charset="0"/>
                      </a:rPr>
                      <m:t>=</m:t>
                    </m:r>
                    <m:r>
                      <a:rPr lang="en-AU" sz="1600" i="1">
                        <a:effectLst/>
                        <a:latin typeface="Cambria Math" panose="02040503050406030204" pitchFamily="18" charset="0"/>
                        <a:ea typeface="Calibri" panose="020F0502020204030204" pitchFamily="34" charset="0"/>
                        <a:cs typeface="Times New Roman" panose="02020603050405020304" pitchFamily="18" charset="0"/>
                      </a:rPr>
                      <m:t>𝐺</m:t>
                    </m:r>
                    <m:f>
                      <m:fPr>
                        <m:ctrlPr>
                          <a:rPr lang="hr-HR" sz="1600" i="1">
                            <a:effectLst/>
                            <a:latin typeface="Cambria Math" panose="02040503050406030204" pitchFamily="18" charset="0"/>
                          </a:rPr>
                        </m:ctrlPr>
                      </m:fPr>
                      <m:num>
                        <m:sSub>
                          <m:sSubPr>
                            <m:ctrlPr>
                              <a:rPr lang="hr-HR" sz="1600" i="1">
                                <a:effectLst/>
                                <a:latin typeface="Cambria Math" panose="02040503050406030204" pitchFamily="18" charset="0"/>
                              </a:rPr>
                            </m:ctrlPr>
                          </m:sSubPr>
                          <m:e>
                            <m:r>
                              <a:rPr lang="en-AU" sz="16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hr-HR" sz="1600" i="1">
                                <a:effectLst/>
                                <a:latin typeface="Cambria Math" panose="02040503050406030204" pitchFamily="18" charset="0"/>
                                <a:ea typeface="Calibri" panose="020F0502020204030204" pitchFamily="34" charset="0"/>
                                <a:cs typeface="Times New Roman" panose="02020603050405020304" pitchFamily="18" charset="0"/>
                              </a:rPr>
                              <m:t>1</m:t>
                            </m:r>
                          </m:sub>
                        </m:sSub>
                      </m:num>
                      <m:den>
                        <m:sSup>
                          <m:sSupPr>
                            <m:ctrlPr>
                              <a:rPr lang="hr-HR" sz="1600" i="1">
                                <a:effectLst/>
                                <a:latin typeface="Cambria Math" panose="02040503050406030204" pitchFamily="18" charset="0"/>
                              </a:rPr>
                            </m:ctrlPr>
                          </m:sSupPr>
                          <m:e>
                            <m:r>
                              <a:rPr lang="en-AU" sz="1600" i="1">
                                <a:effectLst/>
                                <a:latin typeface="Cambria Math" panose="02040503050406030204" pitchFamily="18" charset="0"/>
                                <a:ea typeface="Calibri" panose="020F0502020204030204" pitchFamily="34" charset="0"/>
                                <a:cs typeface="Times New Roman" panose="02020603050405020304" pitchFamily="18" charset="0"/>
                              </a:rPr>
                              <m:t>𝑟</m:t>
                            </m:r>
                          </m:e>
                          <m:sup>
                            <m:r>
                              <a:rPr lang="hr-HR" sz="1600" i="1">
                                <a:effectLst/>
                                <a:latin typeface="Cambria Math" panose="02040503050406030204" pitchFamily="18" charset="0"/>
                                <a:ea typeface="Calibri" panose="020F0502020204030204" pitchFamily="34" charset="0"/>
                                <a:cs typeface="Times New Roman" panose="02020603050405020304" pitchFamily="18" charset="0"/>
                              </a:rPr>
                              <m:t>2</m:t>
                            </m:r>
                          </m:sup>
                        </m:sSup>
                      </m:den>
                    </m:f>
                    <m:f>
                      <m:fPr>
                        <m:ctrlPr>
                          <a:rPr lang="hr-HR" sz="1600" i="1">
                            <a:effectLst/>
                            <a:latin typeface="Cambria Math" panose="02040503050406030204" pitchFamily="18" charset="0"/>
                          </a:rPr>
                        </m:ctrlPr>
                      </m:fPr>
                      <m:num>
                        <m:sSub>
                          <m:sSubPr>
                            <m:ctrlPr>
                              <a:rPr lang="hr-HR" sz="1600" i="1">
                                <a:effectLst/>
                                <a:latin typeface="Cambria Math" panose="02040503050406030204" pitchFamily="18" charset="0"/>
                              </a:rPr>
                            </m:ctrlPr>
                          </m:sSubPr>
                          <m:e>
                            <m:acc>
                              <m:accPr>
                                <m:chr m:val="⃗"/>
                                <m:ctrlPr>
                                  <a:rPr lang="hr-HR" sz="1600" i="1">
                                    <a:effectLst/>
                                    <a:latin typeface="Cambria Math" panose="02040503050406030204" pitchFamily="18" charset="0"/>
                                  </a:rPr>
                                </m:ctrlPr>
                              </m:accPr>
                              <m:e>
                                <m:r>
                                  <a:rPr lang="en-AU" sz="1600" i="1">
                                    <a:effectLst/>
                                    <a:latin typeface="Cambria Math" panose="02040503050406030204" pitchFamily="18" charset="0"/>
                                    <a:ea typeface="Calibri" panose="020F0502020204030204" pitchFamily="34" charset="0"/>
                                    <a:cs typeface="Times New Roman" panose="02020603050405020304" pitchFamily="18" charset="0"/>
                                  </a:rPr>
                                  <m:t>𝑣</m:t>
                                </m:r>
                              </m:e>
                            </m:acc>
                          </m:e>
                          <m:sub>
                            <m:r>
                              <a:rPr lang="hr-HR" sz="16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AU" sz="1600" i="1">
                            <a:effectLst/>
                            <a:latin typeface="Cambria Math" panose="02040503050406030204" pitchFamily="18" charset="0"/>
                            <a:ea typeface="Calibri" panose="020F0502020204030204" pitchFamily="34" charset="0"/>
                            <a:cs typeface="Times New Roman" panose="02020603050405020304" pitchFamily="18" charset="0"/>
                          </a:rPr>
                          <m:t>+</m:t>
                        </m:r>
                        <m:r>
                          <a:rPr lang="en-AU" sz="1600" i="1">
                            <a:effectLst/>
                            <a:latin typeface="Cambria Math" panose="02040503050406030204" pitchFamily="18" charset="0"/>
                            <a:ea typeface="Calibri" panose="020F0502020204030204" pitchFamily="34" charset="0"/>
                            <a:cs typeface="Times New Roman" panose="02020603050405020304" pitchFamily="18" charset="0"/>
                          </a:rPr>
                          <m:t>𝐶</m:t>
                        </m:r>
                      </m:num>
                      <m:den>
                        <m:nary>
                          <m:naryPr>
                            <m:chr m:val="∑"/>
                            <m:limLoc m:val="undOvr"/>
                            <m:subHide m:val="on"/>
                            <m:supHide m:val="on"/>
                            <m:ctrlPr>
                              <a:rPr lang="hr-HR" sz="1600" i="1">
                                <a:effectLst/>
                                <a:latin typeface="Cambria Math" panose="02040503050406030204" pitchFamily="18" charset="0"/>
                              </a:rPr>
                            </m:ctrlPr>
                          </m:naryPr>
                          <m:sub/>
                          <m:sup/>
                          <m:e>
                            <m:r>
                              <a:rPr lang="en-AU" sz="1600" i="1">
                                <a:effectLst/>
                                <a:latin typeface="Cambria Math" panose="02040503050406030204" pitchFamily="18" charset="0"/>
                                <a:ea typeface="Calibri" panose="020F0502020204030204" pitchFamily="34" charset="0"/>
                                <a:cs typeface="Times New Roman" panose="02020603050405020304" pitchFamily="18" charset="0"/>
                              </a:rPr>
                              <m:t>𝐺</m:t>
                            </m:r>
                            <m:f>
                              <m:fPr>
                                <m:ctrlPr>
                                  <a:rPr lang="hr-HR" sz="1600" i="1">
                                    <a:effectLst/>
                                    <a:latin typeface="Cambria Math" panose="02040503050406030204" pitchFamily="18" charset="0"/>
                                  </a:rPr>
                                </m:ctrlPr>
                              </m:fPr>
                              <m:num>
                                <m:sSub>
                                  <m:sSubPr>
                                    <m:ctrlPr>
                                      <a:rPr lang="hr-HR" sz="1600" i="1">
                                        <a:effectLst/>
                                        <a:latin typeface="Cambria Math" panose="02040503050406030204" pitchFamily="18" charset="0"/>
                                      </a:rPr>
                                    </m:ctrlPr>
                                  </m:sSubPr>
                                  <m:e>
                                    <m:r>
                                      <a:rPr lang="en-AU" sz="16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AU" sz="1600" i="1">
                                        <a:effectLst/>
                                        <a:latin typeface="Cambria Math" panose="02040503050406030204" pitchFamily="18" charset="0"/>
                                        <a:ea typeface="Calibri" panose="020F0502020204030204" pitchFamily="34" charset="0"/>
                                        <a:cs typeface="Times New Roman" panose="02020603050405020304" pitchFamily="18" charset="0"/>
                                      </a:rPr>
                                      <m:t>𝑖</m:t>
                                    </m:r>
                                  </m:sub>
                                </m:sSub>
                              </m:num>
                              <m:den>
                                <m:sSubSup>
                                  <m:sSubSupPr>
                                    <m:ctrlPr>
                                      <a:rPr lang="hr-HR" sz="1600" i="1">
                                        <a:effectLst/>
                                        <a:latin typeface="Cambria Math" panose="02040503050406030204" pitchFamily="18" charset="0"/>
                                      </a:rPr>
                                    </m:ctrlPr>
                                  </m:sSubSupPr>
                                  <m:e>
                                    <m:r>
                                      <a:rPr lang="en-AU" sz="16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hr-HR" sz="1600" i="1">
                                        <a:effectLst/>
                                        <a:latin typeface="Cambria Math" panose="02040503050406030204" pitchFamily="18" charset="0"/>
                                        <a:ea typeface="Calibri" panose="020F0502020204030204" pitchFamily="34" charset="0"/>
                                        <a:cs typeface="Times New Roman" panose="02020603050405020304" pitchFamily="18" charset="0"/>
                                      </a:rPr>
                                      <m:t>1</m:t>
                                    </m:r>
                                    <m:r>
                                      <a:rPr lang="en-AU" sz="1600" i="1">
                                        <a:effectLst/>
                                        <a:latin typeface="Cambria Math" panose="02040503050406030204" pitchFamily="18" charset="0"/>
                                        <a:ea typeface="Calibri" panose="020F0502020204030204" pitchFamily="34" charset="0"/>
                                        <a:cs typeface="Times New Roman" panose="02020603050405020304" pitchFamily="18" charset="0"/>
                                      </a:rPr>
                                      <m:t>𝑖</m:t>
                                    </m:r>
                                  </m:sub>
                                  <m:sup>
                                    <m:r>
                                      <a:rPr lang="hr-HR" sz="1600" i="1">
                                        <a:effectLst/>
                                        <a:latin typeface="Cambria Math" panose="02040503050406030204" pitchFamily="18" charset="0"/>
                                        <a:ea typeface="Calibri" panose="020F0502020204030204" pitchFamily="34" charset="0"/>
                                        <a:cs typeface="Times New Roman" panose="02020603050405020304" pitchFamily="18" charset="0"/>
                                      </a:rPr>
                                      <m:t>2</m:t>
                                    </m:r>
                                  </m:sup>
                                </m:sSubSup>
                              </m:den>
                            </m:f>
                          </m:e>
                        </m:nary>
                      </m:den>
                    </m:f>
                  </m:oMath>
                </a14:m>
                <a:r>
                  <a:rPr lang="en-AU" sz="1600" dirty="0"/>
                  <a:t>   	</a:t>
                </a:r>
                <a:r>
                  <a:rPr lang="hr-HR" sz="1600" dirty="0"/>
                  <a:t>(1</a:t>
                </a:r>
                <a:r>
                  <a:rPr lang="en-AU" sz="1600" dirty="0"/>
                  <a:t>3</a:t>
                </a:r>
                <a:r>
                  <a:rPr lang="hr-HR" sz="1600" dirty="0"/>
                  <a:t>)</a:t>
                </a:r>
              </a:p>
              <a:p>
                <a:r>
                  <a:rPr lang="en-AU" sz="1600" dirty="0"/>
                  <a:t>Aberration of light observed in nature by Bradley</a:t>
                </a:r>
              </a:p>
              <a:p>
                <a:r>
                  <a:rPr lang="en-US" sz="1600" dirty="0"/>
                  <a:t>Light properties consistent with the assumption made by Einstein and also with local ether-earth cantered inertial frame or heliocentric inertial frame </a:t>
                </a:r>
              </a:p>
              <a:p>
                <a:r>
                  <a:rPr lang="en-US" sz="1600" dirty="0"/>
                  <a:t>C. Su: A local-ether model of propagation of electromagnetic wave Eur. Phys. J. C 21, 701–715 (2001)</a:t>
                </a:r>
              </a:p>
              <a:p>
                <a:r>
                  <a:rPr lang="en-US" sz="1600" dirty="0"/>
                  <a:t>The </a:t>
                </a:r>
                <a:r>
                  <a:rPr lang="en-US" sz="1600" dirty="0" err="1"/>
                  <a:t>centre</a:t>
                </a:r>
                <a:r>
                  <a:rPr lang="en-US" sz="1600" dirty="0"/>
                  <a:t> of masses defines the origin and distribution of masses coordinates for the movement of charges in local ether</a:t>
                </a:r>
              </a:p>
            </p:txBody>
          </p:sp>
        </mc:Choice>
        <mc:Fallback>
          <p:sp>
            <p:nvSpPr>
              <p:cNvPr id="6" name="Content Placeholder 5"/>
              <p:cNvSpPr>
                <a:spLocks noGrp="1" noRot="1" noChangeAspect="1" noMove="1" noResize="1" noEditPoints="1" noAdjustHandles="1" noChangeArrowheads="1" noChangeShapeType="1" noTextEdit="1"/>
              </p:cNvSpPr>
              <p:nvPr>
                <p:ph sz="half" idx="2"/>
              </p:nvPr>
            </p:nvSpPr>
            <p:spPr>
              <a:xfrm>
                <a:off x="4355976" y="1737361"/>
                <a:ext cx="4694237" cy="4499951"/>
              </a:xfrm>
              <a:blipFill>
                <a:blip r:embed="rId3"/>
                <a:stretch>
                  <a:fillRect l="-779" t="-949" r="-3377" b="-2304"/>
                </a:stretch>
              </a:blipFill>
            </p:spPr>
            <p:txBody>
              <a:bodyPr/>
              <a:lstStyle/>
              <a:p>
                <a:r>
                  <a:rPr lang="hr-HR">
                    <a:noFill/>
                  </a:rPr>
                  <a:t> </a:t>
                </a:r>
              </a:p>
            </p:txBody>
          </p:sp>
        </mc:Fallback>
      </mc:AlternateContent>
      <p:pic>
        <p:nvPicPr>
          <p:cNvPr id="9" name="Content Placeholder 8">
            <a:extLst>
              <a:ext uri="{FF2B5EF4-FFF2-40B4-BE49-F238E27FC236}">
                <a16:creationId xmlns:a16="http://schemas.microsoft.com/office/drawing/2014/main" id="{2C783C58-C5E3-C5BE-6C2B-E35EB0C46BF3}"/>
              </a:ext>
            </a:extLst>
          </p:cNvPr>
          <p:cNvPicPr>
            <a:picLocks noGrp="1" noChangeAspect="1"/>
          </p:cNvPicPr>
          <p:nvPr>
            <p:ph sz="half" idx="1"/>
          </p:nvPr>
        </p:nvPicPr>
        <p:blipFill>
          <a:blip r:embed="rId4"/>
          <a:stretch>
            <a:fillRect/>
          </a:stretch>
        </p:blipFill>
        <p:spPr>
          <a:xfrm>
            <a:off x="853223" y="1874991"/>
            <a:ext cx="2916601" cy="1872228"/>
          </a:xfrm>
        </p:spPr>
      </p:pic>
      <p:graphicFrame>
        <p:nvGraphicFramePr>
          <p:cNvPr id="8" name="Chart 7">
            <a:extLst>
              <a:ext uri="{FF2B5EF4-FFF2-40B4-BE49-F238E27FC236}">
                <a16:creationId xmlns:a16="http://schemas.microsoft.com/office/drawing/2014/main" id="{F3961EE9-49E9-1660-0C3A-CDDB82C242D9}"/>
              </a:ext>
            </a:extLst>
          </p:cNvPr>
          <p:cNvGraphicFramePr>
            <a:graphicFrameLocks noGrp="1"/>
          </p:cNvGraphicFramePr>
          <p:nvPr>
            <p:extLst>
              <p:ext uri="{D42A27DB-BD31-4B8C-83A1-F6EECF244321}">
                <p14:modId xmlns:p14="http://schemas.microsoft.com/office/powerpoint/2010/main" val="7261836"/>
              </p:ext>
            </p:extLst>
          </p:nvPr>
        </p:nvGraphicFramePr>
        <p:xfrm>
          <a:off x="220327" y="3884849"/>
          <a:ext cx="4162747" cy="242447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52545621"/>
      </p:ext>
    </p:extLst>
  </p:cSld>
  <p:clrMapOvr>
    <a:masterClrMapping/>
  </p:clrMapOvr>
  <mc:AlternateContent xmlns:mc="http://schemas.openxmlformats.org/markup-compatibility/2006" xmlns:p14="http://schemas.microsoft.com/office/powerpoint/2010/main">
    <mc:Choice Requires="p14">
      <p:transition spd="slow" p14:dur="181250" advTm="3181000"/>
    </mc:Choice>
    <mc:Fallback xmlns="">
      <p:transition spd="slow" advTm="3181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Dark matter or additional gravitational pull</a:t>
            </a:r>
          </a:p>
        </p:txBody>
      </p:sp>
      <p:sp>
        <p:nvSpPr>
          <p:cNvPr id="4" name="TextBox 3">
            <a:extLst>
              <a:ext uri="{FF2B5EF4-FFF2-40B4-BE49-F238E27FC236}">
                <a16:creationId xmlns:a16="http://schemas.microsoft.com/office/drawing/2014/main" id="{550B601C-532A-E0FA-63C0-F0AB7C2920E6}"/>
              </a:ext>
            </a:extLst>
          </p:cNvPr>
          <p:cNvSpPr txBox="1"/>
          <p:nvPr/>
        </p:nvSpPr>
        <p:spPr>
          <a:xfrm>
            <a:off x="3492826" y="1759645"/>
            <a:ext cx="5580112" cy="4524315"/>
          </a:xfrm>
          <a:prstGeom prst="rect">
            <a:avLst/>
          </a:prstGeom>
          <a:noFill/>
        </p:spPr>
        <p:txBody>
          <a:bodyPr wrap="square">
            <a:spAutoFit/>
          </a:bodyPr>
          <a:lstStyle/>
          <a:p>
            <a:pPr marL="285750" indent="-285750">
              <a:buFont typeface="Wingdings" panose="05000000000000000000" pitchFamily="2" charset="2"/>
              <a:buChar char="§"/>
            </a:pPr>
            <a:r>
              <a:rPr lang="en-US" dirty="0"/>
              <a:t>Observed velocities of stars in galaxies are much higher than those predicted by Newton’s method scale about 150km/s and 150 000 light-years</a:t>
            </a:r>
          </a:p>
          <a:p>
            <a:pPr marL="285750" indent="-285750">
              <a:buFont typeface="Wingdings" panose="05000000000000000000" pitchFamily="2" charset="2"/>
              <a:buChar char="§"/>
            </a:pPr>
            <a:r>
              <a:rPr lang="en-US" dirty="0" err="1"/>
              <a:t>Lelli</a:t>
            </a:r>
            <a:r>
              <a:rPr lang="en-US" dirty="0"/>
              <a:t> et al. analyzed 240 galaxies and found a common relation that governs velocities</a:t>
            </a:r>
          </a:p>
          <a:p>
            <a:pPr marL="285750" indent="-285750">
              <a:buFont typeface="Wingdings" panose="05000000000000000000" pitchFamily="2" charset="2"/>
              <a:buChar char="§"/>
            </a:pPr>
            <a:r>
              <a:rPr lang="en-AU" sz="1800" dirty="0"/>
              <a:t>Observed radial accelerations would </a:t>
            </a:r>
            <a:r>
              <a:rPr lang="en-AU" dirty="0"/>
              <a:t>be concentrated</a:t>
            </a:r>
            <a:r>
              <a:rPr lang="en-AU" sz="1800" dirty="0"/>
              <a:t> around diagonal if gravitational and inertial mass were equivalent</a:t>
            </a:r>
            <a:endParaRPr lang="en-US" sz="1800" dirty="0"/>
          </a:p>
          <a:p>
            <a:pPr marL="285750" indent="-285750">
              <a:buFont typeface="Wingdings" panose="05000000000000000000" pitchFamily="2" charset="2"/>
              <a:buChar char="§"/>
            </a:pPr>
            <a:r>
              <a:rPr lang="en-US" dirty="0"/>
              <a:t>The dark matter hypothesis was introduced to address discrepancies in velocities</a:t>
            </a:r>
          </a:p>
          <a:p>
            <a:pPr marL="285750" indent="-285750">
              <a:buFont typeface="Wingdings" panose="05000000000000000000" pitchFamily="2" charset="2"/>
              <a:buChar char="§"/>
            </a:pPr>
            <a:r>
              <a:rPr lang="en-US" dirty="0"/>
              <a:t>Milgrom abandoned the equivalence principle and modified the second Newton axiom to achieve a good agreement with the velocities of stars</a:t>
            </a:r>
          </a:p>
          <a:p>
            <a:pPr marL="285750" indent="-285750">
              <a:buFont typeface="Wingdings" panose="05000000000000000000" pitchFamily="2" charset="2"/>
              <a:buChar char="§"/>
            </a:pPr>
            <a:r>
              <a:rPr lang="en-US" dirty="0"/>
              <a:t>The galaxy is a giant gyroscope, and the dynamic gravitational field creates an additional gravitational pull towards the center of the galaxy</a:t>
            </a:r>
          </a:p>
        </p:txBody>
      </p:sp>
      <p:sp>
        <p:nvSpPr>
          <p:cNvPr id="6" name="TextBox 5">
            <a:extLst>
              <a:ext uri="{FF2B5EF4-FFF2-40B4-BE49-F238E27FC236}">
                <a16:creationId xmlns:a16="http://schemas.microsoft.com/office/drawing/2014/main" id="{1C7915E3-A1B4-5A98-F35F-0328D5893D0E}"/>
              </a:ext>
            </a:extLst>
          </p:cNvPr>
          <p:cNvSpPr txBox="1"/>
          <p:nvPr/>
        </p:nvSpPr>
        <p:spPr>
          <a:xfrm>
            <a:off x="323528" y="3555488"/>
            <a:ext cx="3384376" cy="400110"/>
          </a:xfrm>
          <a:prstGeom prst="rect">
            <a:avLst/>
          </a:prstGeom>
          <a:noFill/>
        </p:spPr>
        <p:txBody>
          <a:bodyPr wrap="square">
            <a:spAutoFit/>
          </a:bodyPr>
          <a:lstStyle/>
          <a:p>
            <a:r>
              <a:rPr lang="en-US" sz="1000" dirty="0">
                <a:effectLst/>
                <a:latin typeface="Times New Roman" panose="02020603050405020304" pitchFamily="18" charset="0"/>
                <a:ea typeface="Calibri" panose="020F0502020204030204" pitchFamily="34" charset="0"/>
              </a:rPr>
              <a:t>Phil Hibbs, Public domain, via Wikimedia Commons</a:t>
            </a:r>
            <a:r>
              <a:rPr lang="en-AU" sz="1000" dirty="0">
                <a:effectLst/>
                <a:latin typeface="Times New Roman" panose="02020603050405020304" pitchFamily="18" charset="0"/>
                <a:ea typeface="Calibri" panose="020F0502020204030204" pitchFamily="34" charset="0"/>
              </a:rPr>
              <a:t> </a:t>
            </a:r>
          </a:p>
          <a:p>
            <a:r>
              <a:rPr lang="en-US" sz="1000" u="sng" dirty="0">
                <a:solidFill>
                  <a:srgbClr val="0563C1"/>
                </a:solidFill>
                <a:effectLst/>
                <a:latin typeface="Times New Roman" panose="02020603050405020304" pitchFamily="18" charset="0"/>
                <a:ea typeface="Batang" panose="02030600000101010101" pitchFamily="18" charset="-127"/>
                <a:cs typeface="Times New Roman" panose="02020603050405020304" pitchFamily="18" charset="0"/>
                <a:hlinkClick r:id="rId3"/>
              </a:rPr>
              <a:t>https://commons.wikimedia.org/w/index.php?curid=365013</a:t>
            </a:r>
            <a:endParaRPr lang="hr-HR" sz="1000" dirty="0"/>
          </a:p>
        </p:txBody>
      </p:sp>
      <p:sp>
        <p:nvSpPr>
          <p:cNvPr id="8" name="TextBox 7">
            <a:extLst>
              <a:ext uri="{FF2B5EF4-FFF2-40B4-BE49-F238E27FC236}">
                <a16:creationId xmlns:a16="http://schemas.microsoft.com/office/drawing/2014/main" id="{319D55A3-DE8A-BF29-2CE9-ECA038BA4AD6}"/>
              </a:ext>
            </a:extLst>
          </p:cNvPr>
          <p:cNvSpPr txBox="1"/>
          <p:nvPr/>
        </p:nvSpPr>
        <p:spPr>
          <a:xfrm>
            <a:off x="12443" y="5910511"/>
            <a:ext cx="4032448" cy="400110"/>
          </a:xfrm>
          <a:prstGeom prst="rect">
            <a:avLst/>
          </a:prstGeom>
          <a:noFill/>
        </p:spPr>
        <p:txBody>
          <a:bodyPr wrap="square">
            <a:spAutoFit/>
          </a:bodyPr>
          <a:lstStyle/>
          <a:p>
            <a:r>
              <a:rPr lang="hr-HR" sz="1000" dirty="0" err="1">
                <a:effectLst/>
                <a:latin typeface="Times New Roman" panose="02020603050405020304" pitchFamily="18" charset="0"/>
                <a:ea typeface="Calibri" panose="020F0502020204030204" pitchFamily="34" charset="0"/>
              </a:rPr>
              <a:t>Lelli</a:t>
            </a:r>
            <a:r>
              <a:rPr lang="hr-HR" sz="1000" dirty="0">
                <a:effectLst/>
                <a:latin typeface="Times New Roman" panose="02020603050405020304" pitchFamily="18" charset="0"/>
                <a:ea typeface="Calibri" panose="020F0502020204030204" pitchFamily="34" charset="0"/>
              </a:rPr>
              <a:t> F.</a:t>
            </a:r>
            <a:r>
              <a:rPr lang="en-AU" sz="1000" dirty="0">
                <a:effectLst/>
                <a:latin typeface="Times New Roman" panose="02020603050405020304" pitchFamily="18" charset="0"/>
                <a:ea typeface="Calibri" panose="020F0502020204030204" pitchFamily="34" charset="0"/>
              </a:rPr>
              <a:t> et all</a:t>
            </a:r>
            <a:r>
              <a:rPr lang="hr-HR" sz="1000" dirty="0">
                <a:effectLst/>
                <a:latin typeface="Times New Roman" panose="02020603050405020304" pitchFamily="18" charset="0"/>
                <a:ea typeface="Calibri" panose="020F0502020204030204" pitchFamily="34" charset="0"/>
              </a:rPr>
              <a:t> </a:t>
            </a:r>
            <a:r>
              <a:rPr lang="en-AU" sz="1000" dirty="0">
                <a:effectLst/>
                <a:latin typeface="Times New Roman" panose="02020603050405020304" pitchFamily="18" charset="0"/>
                <a:ea typeface="Calibri" panose="020F0502020204030204" pitchFamily="34" charset="0"/>
              </a:rPr>
              <a:t>– One Law to Rule Them All: The Radial Acceleration Relation of Galaxies – The Astrophysical Journal, 836:152 (23pp), 2017 </a:t>
            </a:r>
            <a:endParaRPr lang="hr-HR" sz="1000" dirty="0"/>
          </a:p>
        </p:txBody>
      </p:sp>
      <p:pic>
        <p:nvPicPr>
          <p:cNvPr id="10" name="Picture 9">
            <a:extLst>
              <a:ext uri="{FF2B5EF4-FFF2-40B4-BE49-F238E27FC236}">
                <a16:creationId xmlns:a16="http://schemas.microsoft.com/office/drawing/2014/main" id="{CB290AFF-E76D-317F-738C-4E99A18475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600" y="4021803"/>
            <a:ext cx="2021436" cy="1956352"/>
          </a:xfrm>
          <a:prstGeom prst="rect">
            <a:avLst/>
          </a:prstGeom>
        </p:spPr>
      </p:pic>
      <p:pic>
        <p:nvPicPr>
          <p:cNvPr id="7" name="Graphic 1">
            <a:extLst>
              <a:ext uri="{FF2B5EF4-FFF2-40B4-BE49-F238E27FC236}">
                <a16:creationId xmlns:a16="http://schemas.microsoft.com/office/drawing/2014/main" id="{D80284B4-E2A8-0ECF-2F21-DF2F30EC8077}"/>
              </a:ext>
            </a:extLst>
          </p:cNvPr>
          <p:cNvPicPr>
            <a:picLocks noGrp="1" noChangeAspect="1"/>
          </p:cNvPicPr>
          <p:nvPr>
            <p:ph sz="half" idx="1"/>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7544" y="1852429"/>
            <a:ext cx="2952328" cy="1771397"/>
          </a:xfrm>
          <a:prstGeom prst="rect">
            <a:avLst/>
          </a:prstGeom>
        </p:spPr>
      </p:pic>
    </p:spTree>
    <p:extLst>
      <p:ext uri="{BB962C8B-B14F-4D97-AF65-F5344CB8AC3E}">
        <p14:creationId xmlns:p14="http://schemas.microsoft.com/office/powerpoint/2010/main" val="188250935"/>
      </p:ext>
    </p:extLst>
  </p:cSld>
  <p:clrMapOvr>
    <a:masterClrMapping/>
  </p:clrMapOvr>
  <mc:AlternateContent xmlns:mc="http://schemas.openxmlformats.org/markup-compatibility/2006" xmlns:p14="http://schemas.microsoft.com/office/powerpoint/2010/main">
    <mc:Choice Requires="p14">
      <p:transition spd="slow" p14:dur="205000" advTm="3205000"/>
    </mc:Choice>
    <mc:Fallback xmlns="">
      <p:transition spd="slow" advTm="320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Conclusion</a:t>
            </a:r>
          </a:p>
        </p:txBody>
      </p:sp>
      <p:sp>
        <p:nvSpPr>
          <p:cNvPr id="3" name="Content Placeholder 2"/>
          <p:cNvSpPr>
            <a:spLocks noGrp="1"/>
          </p:cNvSpPr>
          <p:nvPr>
            <p:ph idx="1"/>
          </p:nvPr>
        </p:nvSpPr>
        <p:spPr>
          <a:xfrm>
            <a:off x="389321" y="1737361"/>
            <a:ext cx="8215127" cy="4499951"/>
          </a:xfrm>
        </p:spPr>
        <p:txBody>
          <a:bodyPr>
            <a:normAutofit/>
          </a:bodyPr>
          <a:lstStyle/>
          <a:p>
            <a:r>
              <a:rPr lang="en-US" sz="2800" dirty="0"/>
              <a:t>Dynamic gravitational field or inertial force without a reaction force</a:t>
            </a:r>
          </a:p>
          <a:p>
            <a:r>
              <a:rPr lang="en-US" sz="2800" dirty="0"/>
              <a:t>The dynamic gravitational field is quasi-stationary</a:t>
            </a:r>
          </a:p>
          <a:p>
            <a:r>
              <a:rPr lang="en-US" sz="2800" dirty="0"/>
              <a:t>The experiment will strengthen the case for the general theory of relativity or open a new avenue for gravitational research</a:t>
            </a:r>
          </a:p>
          <a:p>
            <a:r>
              <a:rPr lang="en-US" sz="2800" dirty="0"/>
              <a:t>Looking for new Cavendish or Eötvös</a:t>
            </a:r>
          </a:p>
          <a:p>
            <a:r>
              <a:rPr lang="en-US" sz="2800" dirty="0"/>
              <a:t>“The Nature of Inertia Explained Using the Field Theory” DOI: 10.4236/jhepgc.2024.102045</a:t>
            </a:r>
          </a:p>
        </p:txBody>
      </p:sp>
    </p:spTree>
    <p:extLst>
      <p:ext uri="{BB962C8B-B14F-4D97-AF65-F5344CB8AC3E}">
        <p14:creationId xmlns:p14="http://schemas.microsoft.com/office/powerpoint/2010/main" val="538163113"/>
      </p:ext>
    </p:extLst>
  </p:cSld>
  <p:clrMapOvr>
    <a:masterClrMapping/>
  </p:clrMapOvr>
  <mc:AlternateContent xmlns:mc="http://schemas.openxmlformats.org/markup-compatibility/2006" xmlns:p14="http://schemas.microsoft.com/office/powerpoint/2010/main">
    <mc:Choice Requires="p14">
      <p:transition spd="slow" p14:dur="179750" advTm="3179000"/>
    </mc:Choice>
    <mc:Fallback xmlns="">
      <p:transition spd="slow" advTm="3179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78A194-D103-4142-A2EE-03DFEA5F01CF}"/>
              </a:ext>
            </a:extLst>
          </p:cNvPr>
          <p:cNvSpPr>
            <a:spLocks noGrp="1"/>
          </p:cNvSpPr>
          <p:nvPr>
            <p:ph type="title"/>
          </p:nvPr>
        </p:nvSpPr>
        <p:spPr/>
        <p:txBody>
          <a:bodyPr/>
          <a:lstStyle/>
          <a:p>
            <a:pPr algn="ctr"/>
            <a:r>
              <a:rPr lang="en-AU" dirty="0"/>
              <a:t>Thank you!!</a:t>
            </a:r>
            <a:endParaRPr lang="hr-HR" dirty="0"/>
          </a:p>
        </p:txBody>
      </p:sp>
    </p:spTree>
    <p:extLst>
      <p:ext uri="{BB962C8B-B14F-4D97-AF65-F5344CB8AC3E}">
        <p14:creationId xmlns:p14="http://schemas.microsoft.com/office/powerpoint/2010/main" val="246071391"/>
      </p:ext>
    </p:extLst>
  </p:cSld>
  <p:clrMapOvr>
    <a:masterClrMapping/>
  </p:clrMapOvr>
  <mc:AlternateContent xmlns:mc="http://schemas.openxmlformats.org/markup-compatibility/2006" xmlns:p14="http://schemas.microsoft.com/office/powerpoint/2010/main">
    <mc:Choice Requires="p14">
      <p:transition spd="slow" p14:dur="6000" advTm="6000"/>
    </mc:Choice>
    <mc:Fallback xmlns="">
      <p:transition spd="slow" advTm="6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063" y="286604"/>
            <a:ext cx="8075393" cy="1450757"/>
          </a:xfrm>
        </p:spPr>
        <p:txBody>
          <a:bodyPr>
            <a:normAutofit/>
          </a:bodyPr>
          <a:lstStyle/>
          <a:p>
            <a:r>
              <a:rPr lang="en-AU" dirty="0"/>
              <a:t>Mass dynamics and free fall</a:t>
            </a:r>
          </a:p>
        </p:txBody>
      </p:sp>
      <p:sp>
        <p:nvSpPr>
          <p:cNvPr id="3" name="Content Placeholder 2"/>
          <p:cNvSpPr>
            <a:spLocks noGrp="1"/>
          </p:cNvSpPr>
          <p:nvPr>
            <p:ph sz="half" idx="1"/>
          </p:nvPr>
        </p:nvSpPr>
        <p:spPr>
          <a:xfrm>
            <a:off x="3635896" y="1737361"/>
            <a:ext cx="5169200" cy="4643967"/>
          </a:xfrm>
        </p:spPr>
        <p:txBody>
          <a:bodyPr>
            <a:noAutofit/>
          </a:bodyPr>
          <a:lstStyle/>
          <a:p>
            <a:pPr>
              <a:lnSpc>
                <a:spcPct val="100000"/>
              </a:lnSpc>
              <a:spcBef>
                <a:spcPts val="600"/>
              </a:spcBef>
              <a:spcAft>
                <a:spcPts val="0"/>
              </a:spcAft>
            </a:pPr>
            <a:r>
              <a:rPr lang="en-US" dirty="0"/>
              <a:t>Every gravitational field has its source and every mass is the source</a:t>
            </a:r>
          </a:p>
          <a:p>
            <a:pPr>
              <a:lnSpc>
                <a:spcPct val="100000"/>
              </a:lnSpc>
              <a:spcBef>
                <a:spcPts val="600"/>
              </a:spcBef>
              <a:spcAft>
                <a:spcPts val="0"/>
              </a:spcAft>
            </a:pPr>
            <a:r>
              <a:rPr lang="en-US" dirty="0"/>
              <a:t> Force on the person is matched by force on the mass that is a source of gravitational field</a:t>
            </a:r>
          </a:p>
          <a:p>
            <a:pPr>
              <a:lnSpc>
                <a:spcPct val="100000"/>
              </a:lnSpc>
              <a:spcBef>
                <a:spcPts val="600"/>
              </a:spcBef>
              <a:spcAft>
                <a:spcPts val="0"/>
              </a:spcAft>
            </a:pPr>
            <a:r>
              <a:rPr lang="en-US" dirty="0"/>
              <a:t> When a person starts free fall, contact forces are removed, and weight is matched by inertial force</a:t>
            </a:r>
          </a:p>
          <a:p>
            <a:pPr>
              <a:lnSpc>
                <a:spcPct val="100000"/>
              </a:lnSpc>
              <a:spcBef>
                <a:spcPts val="600"/>
              </a:spcBef>
              <a:spcAft>
                <a:spcPts val="0"/>
              </a:spcAft>
            </a:pPr>
            <a:r>
              <a:rPr lang="en-US" dirty="0"/>
              <a:t> A dynamic force of the same magnitude should develop on the other mass</a:t>
            </a:r>
          </a:p>
          <a:p>
            <a:pPr>
              <a:lnSpc>
                <a:spcPct val="100000"/>
              </a:lnSpc>
              <a:spcBef>
                <a:spcPts val="600"/>
              </a:spcBef>
              <a:spcAft>
                <a:spcPts val="0"/>
              </a:spcAft>
            </a:pPr>
            <a:r>
              <a:rPr lang="en-US" dirty="0"/>
              <a:t> Every inertial force on the Earth or in the solar system has a reaction force that originates from the mass</a:t>
            </a:r>
          </a:p>
          <a:p>
            <a:pPr>
              <a:lnSpc>
                <a:spcPct val="100000"/>
              </a:lnSpc>
              <a:spcBef>
                <a:spcPts val="600"/>
              </a:spcBef>
              <a:spcAft>
                <a:spcPts val="0"/>
              </a:spcAft>
            </a:pPr>
            <a:r>
              <a:rPr lang="en-US" dirty="0"/>
              <a:t> Analysis done using the law of gravitation and law of motion without abstract objects</a:t>
            </a:r>
          </a:p>
          <a:p>
            <a:pPr>
              <a:lnSpc>
                <a:spcPct val="100000"/>
              </a:lnSpc>
              <a:spcBef>
                <a:spcPts val="600"/>
              </a:spcBef>
            </a:pPr>
            <a:endParaRPr lang="en-US" sz="1800" dirty="0"/>
          </a:p>
        </p:txBody>
      </p:sp>
      <p:pic>
        <p:nvPicPr>
          <p:cNvPr id="5" name="Picture 4">
            <a:extLst>
              <a:ext uri="{FF2B5EF4-FFF2-40B4-BE49-F238E27FC236}">
                <a16:creationId xmlns:a16="http://schemas.microsoft.com/office/drawing/2014/main" id="{581D54AE-52B2-7CD1-20C4-BD5EE15105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9" y="2600360"/>
            <a:ext cx="3540047" cy="2520280"/>
          </a:xfrm>
          <a:prstGeom prst="rect">
            <a:avLst/>
          </a:prstGeom>
        </p:spPr>
      </p:pic>
    </p:spTree>
    <p:extLst>
      <p:ext uri="{BB962C8B-B14F-4D97-AF65-F5344CB8AC3E}">
        <p14:creationId xmlns:p14="http://schemas.microsoft.com/office/powerpoint/2010/main" val="1641745956"/>
      </p:ext>
    </p:extLst>
  </p:cSld>
  <p:clrMapOvr>
    <a:masterClrMapping/>
  </p:clrMapOvr>
  <mc:AlternateContent xmlns:mc="http://schemas.openxmlformats.org/markup-compatibility/2006" xmlns:p14="http://schemas.microsoft.com/office/powerpoint/2010/main">
    <mc:Choice Requires="p14">
      <p:transition spd="slow" p14:dur="3102000" advTm="3102000"/>
    </mc:Choice>
    <mc:Fallback xmlns="">
      <p:transition spd="slow" advTm="3102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063" y="286604"/>
            <a:ext cx="8075393" cy="1450757"/>
          </a:xfrm>
        </p:spPr>
        <p:txBody>
          <a:bodyPr>
            <a:normAutofit/>
          </a:bodyPr>
          <a:lstStyle/>
          <a:p>
            <a:r>
              <a:rPr lang="en-AU" dirty="0"/>
              <a:t>Mass dynamics explained by abstract objects</a:t>
            </a:r>
          </a:p>
        </p:txBody>
      </p:sp>
      <p:sp>
        <p:nvSpPr>
          <p:cNvPr id="3" name="Content Placeholder 2"/>
          <p:cNvSpPr>
            <a:spLocks noGrp="1"/>
          </p:cNvSpPr>
          <p:nvPr>
            <p:ph sz="half" idx="1"/>
          </p:nvPr>
        </p:nvSpPr>
        <p:spPr>
          <a:xfrm>
            <a:off x="3995936" y="1772816"/>
            <a:ext cx="4896544" cy="4824536"/>
          </a:xfrm>
        </p:spPr>
        <p:txBody>
          <a:bodyPr>
            <a:noAutofit/>
          </a:bodyPr>
          <a:lstStyle/>
          <a:p>
            <a:pPr marL="0" indent="0">
              <a:lnSpc>
                <a:spcPct val="100000"/>
              </a:lnSpc>
              <a:spcBef>
                <a:spcPts val="600"/>
              </a:spcBef>
              <a:spcAft>
                <a:spcPts val="0"/>
              </a:spcAft>
              <a:buNone/>
            </a:pPr>
            <a:r>
              <a:rPr lang="en-US" sz="1800" dirty="0"/>
              <a:t>In the abstraction process, we extract characteristics or features of the real physical objects</a:t>
            </a:r>
          </a:p>
          <a:p>
            <a:pPr marL="0" indent="0">
              <a:lnSpc>
                <a:spcPct val="100000"/>
              </a:lnSpc>
              <a:spcBef>
                <a:spcPts val="600"/>
              </a:spcBef>
              <a:spcAft>
                <a:spcPts val="0"/>
              </a:spcAft>
              <a:buNone/>
            </a:pPr>
            <a:r>
              <a:rPr lang="en-US" sz="1800" dirty="0"/>
              <a:t>Acceleration without the mass of Earth has no reaction force that is either inertial or gravitational</a:t>
            </a:r>
          </a:p>
          <a:p>
            <a:pPr marL="0" indent="0">
              <a:lnSpc>
                <a:spcPct val="100000"/>
              </a:lnSpc>
              <a:spcBef>
                <a:spcPts val="600"/>
              </a:spcBef>
              <a:spcAft>
                <a:spcPts val="0"/>
              </a:spcAft>
              <a:buNone/>
            </a:pPr>
            <a:r>
              <a:rPr lang="en-US" sz="1800" dirty="0"/>
              <a:t>We created abstraction by neglecting the Earth which is the biggest mass in the system and provides</a:t>
            </a:r>
          </a:p>
          <a:p>
            <a:pPr>
              <a:lnSpc>
                <a:spcPct val="100000"/>
              </a:lnSpc>
              <a:spcBef>
                <a:spcPts val="600"/>
              </a:spcBef>
              <a:spcAft>
                <a:spcPts val="0"/>
              </a:spcAft>
            </a:pPr>
            <a:r>
              <a:rPr lang="en-US" sz="1800" dirty="0"/>
              <a:t>◦ Reference coordinate system</a:t>
            </a:r>
          </a:p>
          <a:p>
            <a:pPr>
              <a:lnSpc>
                <a:spcPct val="100000"/>
              </a:lnSpc>
              <a:spcBef>
                <a:spcPts val="600"/>
              </a:spcBef>
              <a:spcAft>
                <a:spcPts val="0"/>
              </a:spcAft>
            </a:pPr>
            <a:r>
              <a:rPr lang="en-US" sz="1800" dirty="0"/>
              <a:t>◦ </a:t>
            </a:r>
            <a:r>
              <a:rPr lang="en-US" sz="1800" dirty="0">
                <a:solidFill>
                  <a:srgbClr val="FF0000"/>
                </a:solidFill>
              </a:rPr>
              <a:t>Reaction force</a:t>
            </a:r>
          </a:p>
          <a:p>
            <a:pPr>
              <a:lnSpc>
                <a:spcPct val="100000"/>
              </a:lnSpc>
              <a:spcBef>
                <a:spcPts val="600"/>
              </a:spcBef>
              <a:spcAft>
                <a:spcPts val="0"/>
              </a:spcAft>
            </a:pPr>
            <a:r>
              <a:rPr lang="en-US" sz="1800" dirty="0"/>
              <a:t>◦ Anchor point for applying external force</a:t>
            </a:r>
          </a:p>
          <a:p>
            <a:pPr>
              <a:lnSpc>
                <a:spcPct val="100000"/>
              </a:lnSpc>
              <a:spcBef>
                <a:spcPts val="600"/>
              </a:spcBef>
              <a:spcAft>
                <a:spcPts val="0"/>
              </a:spcAft>
            </a:pPr>
            <a:r>
              <a:rPr lang="en-US" sz="1800" dirty="0"/>
              <a:t>◦ Gravitational field in which experiments are conducted</a:t>
            </a:r>
          </a:p>
          <a:p>
            <a:pPr marL="0" indent="0">
              <a:lnSpc>
                <a:spcPct val="100000"/>
              </a:lnSpc>
              <a:spcBef>
                <a:spcPts val="600"/>
              </a:spcBef>
              <a:spcAft>
                <a:spcPts val="0"/>
              </a:spcAft>
              <a:buNone/>
            </a:pPr>
            <a:r>
              <a:rPr lang="en-US" sz="1800" dirty="0"/>
              <a:t>We never carried out experiments with mass dynamics without the big mass of the Earth present</a:t>
            </a:r>
          </a:p>
        </p:txBody>
      </p:sp>
      <p:pic>
        <p:nvPicPr>
          <p:cNvPr id="7" name="Picture 6">
            <a:extLst>
              <a:ext uri="{FF2B5EF4-FFF2-40B4-BE49-F238E27FC236}">
                <a16:creationId xmlns:a16="http://schemas.microsoft.com/office/drawing/2014/main" id="{156688D2-3A61-C623-1730-CCA95F2E78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462" y="2642958"/>
            <a:ext cx="3597466" cy="2010178"/>
          </a:xfrm>
          <a:prstGeom prst="rect">
            <a:avLst/>
          </a:prstGeom>
        </p:spPr>
      </p:pic>
    </p:spTree>
    <p:extLst>
      <p:ext uri="{BB962C8B-B14F-4D97-AF65-F5344CB8AC3E}">
        <p14:creationId xmlns:p14="http://schemas.microsoft.com/office/powerpoint/2010/main" val="223765021"/>
      </p:ext>
    </p:extLst>
  </p:cSld>
  <p:clrMapOvr>
    <a:masterClrMapping/>
  </p:clrMapOvr>
  <mc:AlternateContent xmlns:mc="http://schemas.openxmlformats.org/markup-compatibility/2006" xmlns:p14="http://schemas.microsoft.com/office/powerpoint/2010/main">
    <mc:Choice Requires="p14">
      <p:transition spd="slow" p14:dur="3102000" advTm="3102000"/>
    </mc:Choice>
    <mc:Fallback xmlns="">
      <p:transition spd="slow" advTm="310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Background on the nature of inertia</a:t>
            </a:r>
          </a:p>
        </p:txBody>
      </p:sp>
      <p:sp>
        <p:nvSpPr>
          <p:cNvPr id="4" name="Content Placeholder 3"/>
          <p:cNvSpPr>
            <a:spLocks noGrp="1"/>
          </p:cNvSpPr>
          <p:nvPr>
            <p:ph sz="half" idx="1"/>
          </p:nvPr>
        </p:nvSpPr>
        <p:spPr>
          <a:xfrm>
            <a:off x="323528" y="1787965"/>
            <a:ext cx="8043232" cy="4525963"/>
          </a:xfrm>
        </p:spPr>
        <p:txBody>
          <a:bodyPr>
            <a:normAutofit fontScale="85000" lnSpcReduction="20000"/>
          </a:bodyPr>
          <a:lstStyle/>
          <a:p>
            <a:r>
              <a:rPr lang="en-US" sz="2400" dirty="0"/>
              <a:t>The inertial property of mass was introduced by Galileo and Newton. Newton distinguishes “</a:t>
            </a:r>
            <a:r>
              <a:rPr lang="en-US" sz="2400" i="1" dirty="0"/>
              <a:t>vis inertia</a:t>
            </a:r>
            <a:r>
              <a:rPr lang="en-US" sz="2400" dirty="0"/>
              <a:t>” from the impressed force. Newton introduced concept of absolute space</a:t>
            </a:r>
          </a:p>
          <a:p>
            <a:r>
              <a:rPr lang="en-US" sz="2400" dirty="0"/>
              <a:t>“</a:t>
            </a:r>
            <a:r>
              <a:rPr lang="en-US" sz="2400" i="1" dirty="0"/>
              <a:t>As long as the principle of inertia is regarded as the keystone of physics, this standpoint is certainly the only one that is justified. But there are two serious criticisms of the ordinary conception. In the first place, it is contrary to the mode of thinking in science to conceive of a thing (the space-time continuum) which acts itself, but which cannot be acted upon. This is the reason why E. Mach was led to make the attempt to eliminate space as an active cause in the system of mechanics.</a:t>
            </a:r>
            <a:r>
              <a:rPr lang="en-US" sz="2400" dirty="0"/>
              <a:t>” A. Einstein - The Meaning of Relativity</a:t>
            </a:r>
          </a:p>
          <a:p>
            <a:r>
              <a:rPr lang="en-US" sz="2400" dirty="0"/>
              <a:t>“</a:t>
            </a:r>
            <a:r>
              <a:rPr lang="en-US" sz="2400" i="1" dirty="0"/>
              <a:t>Newton’s experiment with the rotating vessel of water simply informs us, that the relative rotation of the water with respect to the sides of vessel produce no noticeable centrifugal forces, but that such forces are produced by its relative rotation with respect to the mass of the earth and other celestial bodies</a:t>
            </a:r>
            <a:r>
              <a:rPr lang="en-US" sz="2400" dirty="0"/>
              <a:t>.” E. Mach – The Science of Mechanics</a:t>
            </a:r>
          </a:p>
          <a:p>
            <a:r>
              <a:rPr lang="en-US" sz="2400" dirty="0"/>
              <a:t>E. Mach attempted to remove the space as an active participant in creating inertial force but has failed to provide equations.  The criticism that Einstein considered serious was never tested by the experiment</a:t>
            </a:r>
          </a:p>
        </p:txBody>
      </p:sp>
    </p:spTree>
    <p:extLst>
      <p:ext uri="{BB962C8B-B14F-4D97-AF65-F5344CB8AC3E}">
        <p14:creationId xmlns:p14="http://schemas.microsoft.com/office/powerpoint/2010/main" val="4061796832"/>
      </p:ext>
    </p:extLst>
  </p:cSld>
  <p:clrMapOvr>
    <a:masterClrMapping/>
  </p:clrMapOvr>
  <mc:AlternateContent xmlns:mc="http://schemas.openxmlformats.org/markup-compatibility/2006" xmlns:p14="http://schemas.microsoft.com/office/powerpoint/2010/main">
    <mc:Choice Requires="p14">
      <p:transition spd="slow" p14:dur="3152000" advTm="3152000"/>
    </mc:Choice>
    <mc:Fallback xmlns="">
      <p:transition spd="slow" advTm="3152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AU" dirty="0"/>
              <a:t>Concept of force field for electric charge and mass</a:t>
            </a:r>
          </a:p>
        </p:txBody>
      </p:sp>
      <p:sp>
        <p:nvSpPr>
          <p:cNvPr id="5" name="Content Placeholder 4"/>
          <p:cNvSpPr>
            <a:spLocks noGrp="1"/>
          </p:cNvSpPr>
          <p:nvPr>
            <p:ph sz="half" idx="1"/>
          </p:nvPr>
        </p:nvSpPr>
        <p:spPr>
          <a:xfrm>
            <a:off x="175715" y="1845736"/>
            <a:ext cx="4252269" cy="4391576"/>
          </a:xfrm>
        </p:spPr>
        <p:txBody>
          <a:bodyPr>
            <a:noAutofit/>
          </a:bodyPr>
          <a:lstStyle/>
          <a:p>
            <a:r>
              <a:rPr lang="en-AU" sz="2400" dirty="0"/>
              <a:t>On accelerating mass, we see inertial force, not inertia</a:t>
            </a:r>
          </a:p>
          <a:p>
            <a:r>
              <a:rPr lang="en-AU" sz="2400" dirty="0"/>
              <a:t>Small but important epistemological difference</a:t>
            </a:r>
          </a:p>
          <a:p>
            <a:r>
              <a:rPr lang="en-AU" sz="2400" dirty="0"/>
              <a:t>Common features of the force field:</a:t>
            </a:r>
          </a:p>
          <a:p>
            <a:pPr lvl="1"/>
            <a:r>
              <a:rPr lang="en-AU" sz="2000" dirty="0"/>
              <a:t>Space around the object is ”excited”</a:t>
            </a:r>
          </a:p>
          <a:p>
            <a:pPr lvl="1"/>
            <a:r>
              <a:rPr lang="en-AU" sz="2000" dirty="0"/>
              <a:t>Force on an object is created by the force field and not because of the property of the object</a:t>
            </a:r>
          </a:p>
          <a:p>
            <a:pPr lvl="1"/>
            <a:r>
              <a:rPr lang="en-AU" sz="2000" dirty="0"/>
              <a:t>The principle of action and reaction is satisfied</a:t>
            </a:r>
          </a:p>
        </p:txBody>
      </p:sp>
      <p:sp>
        <p:nvSpPr>
          <p:cNvPr id="3" name="Content Placeholder 2">
            <a:extLst>
              <a:ext uri="{FF2B5EF4-FFF2-40B4-BE49-F238E27FC236}">
                <a16:creationId xmlns:a16="http://schemas.microsoft.com/office/drawing/2014/main" id="{4DD9510E-FD1C-4814-9D85-4D1B57501D64}"/>
              </a:ext>
            </a:extLst>
          </p:cNvPr>
          <p:cNvSpPr>
            <a:spLocks noGrp="1"/>
          </p:cNvSpPr>
          <p:nvPr>
            <p:ph sz="half" idx="2"/>
          </p:nvPr>
        </p:nvSpPr>
        <p:spPr/>
        <p:txBody>
          <a:bodyPr/>
          <a:lstStyle/>
          <a:p>
            <a:r>
              <a:rPr lang="en-AU" dirty="0"/>
              <a:t> </a:t>
            </a:r>
            <a:endParaRPr lang="hr-HR" dirty="0"/>
          </a:p>
        </p:txBody>
      </p:sp>
      <p:pic>
        <p:nvPicPr>
          <p:cNvPr id="7" name="Picture 6">
            <a:extLst>
              <a:ext uri="{FF2B5EF4-FFF2-40B4-BE49-F238E27FC236}">
                <a16:creationId xmlns:a16="http://schemas.microsoft.com/office/drawing/2014/main" id="{A8A8F614-68E8-66E0-577F-22D092CBC7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0555" y="2029844"/>
            <a:ext cx="4349090" cy="40233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160000" advTm="3160000"/>
    </mc:Choice>
    <mc:Fallback xmlns="">
      <p:transition spd="slow" advTm="316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Estimating the strength of dynamic gravitational field</a:t>
            </a:r>
          </a:p>
        </p:txBody>
      </p:sp>
      <p:sp>
        <p:nvSpPr>
          <p:cNvPr id="4" name="Content Placeholder 3"/>
          <p:cNvSpPr>
            <a:spLocks noGrp="1"/>
          </p:cNvSpPr>
          <p:nvPr>
            <p:ph sz="half" idx="1"/>
          </p:nvPr>
        </p:nvSpPr>
        <p:spPr>
          <a:xfrm>
            <a:off x="323528" y="1787965"/>
            <a:ext cx="4680520" cy="4525963"/>
          </a:xfrm>
        </p:spPr>
        <p:txBody>
          <a:bodyPr>
            <a:normAutofit/>
          </a:bodyPr>
          <a:lstStyle/>
          <a:p>
            <a:r>
              <a:rPr lang="en-AU" sz="2400" dirty="0"/>
              <a:t>Magnitudes for the weight of the mass F</a:t>
            </a:r>
            <a:r>
              <a:rPr lang="en-AU" sz="2400" baseline="-25000" dirty="0"/>
              <a:t>s</a:t>
            </a:r>
            <a:r>
              <a:rPr lang="en-AU" sz="2400" dirty="0"/>
              <a:t> and inertial force for mass accelerated at a=10m/s</a:t>
            </a:r>
            <a:r>
              <a:rPr lang="en-AU" sz="2400" baseline="30000" dirty="0"/>
              <a:t>2  </a:t>
            </a:r>
            <a:r>
              <a:rPr lang="en-AU" sz="2400" dirty="0"/>
              <a:t>F</a:t>
            </a:r>
            <a:r>
              <a:rPr lang="en-AU" sz="2400" baseline="-25000" dirty="0"/>
              <a:t>d</a:t>
            </a:r>
            <a:r>
              <a:rPr lang="en-AU" sz="2400" dirty="0"/>
              <a:t> are close. </a:t>
            </a:r>
          </a:p>
          <a:p>
            <a:r>
              <a:rPr lang="en-AU" sz="2400" dirty="0"/>
              <a:t>Then dF</a:t>
            </a:r>
            <a:r>
              <a:rPr lang="en-AU" sz="2400" baseline="-25000" dirty="0"/>
              <a:t>s</a:t>
            </a:r>
            <a:r>
              <a:rPr lang="en-AU" sz="2400" dirty="0"/>
              <a:t> should be close to dF</a:t>
            </a:r>
            <a:r>
              <a:rPr lang="en-AU" sz="2400" baseline="-25000" dirty="0"/>
              <a:t>d</a:t>
            </a:r>
            <a:endParaRPr lang="en-AU" sz="2400" baseline="30000" dirty="0"/>
          </a:p>
          <a:p>
            <a:r>
              <a:rPr lang="en-AU" sz="2400" dirty="0"/>
              <a:t>dF</a:t>
            </a:r>
            <a:r>
              <a:rPr lang="en-AU" sz="2400" baseline="-25000" dirty="0"/>
              <a:t>d</a:t>
            </a:r>
            <a:r>
              <a:rPr lang="en-AU" sz="2400" dirty="0"/>
              <a:t> is large enough to be tested in a  laboratory</a:t>
            </a:r>
          </a:p>
          <a:p>
            <a:r>
              <a:rPr lang="en-AU" sz="2400" dirty="0"/>
              <a:t>dF</a:t>
            </a:r>
            <a:r>
              <a:rPr lang="en-AU" sz="2400" baseline="-25000" dirty="0"/>
              <a:t>d</a:t>
            </a:r>
            <a:r>
              <a:rPr lang="en-AU" sz="2400" dirty="0"/>
              <a:t> is small enough not to be detected without an instrument</a:t>
            </a:r>
          </a:p>
          <a:p>
            <a:r>
              <a:rPr lang="en-AU" sz="2400" dirty="0"/>
              <a:t>The instrument needed to detect dF</a:t>
            </a:r>
            <a:r>
              <a:rPr lang="en-AU" sz="2400" baseline="-25000" dirty="0"/>
              <a:t>d</a:t>
            </a:r>
            <a:r>
              <a:rPr lang="en-AU" sz="2400" dirty="0"/>
              <a:t> should be sensitive enough to detect dF</a:t>
            </a:r>
            <a:r>
              <a:rPr lang="en-AU" sz="2400" baseline="-25000" dirty="0"/>
              <a:t>s</a:t>
            </a:r>
            <a:endParaRPr lang="en-AU" sz="2400" dirty="0"/>
          </a:p>
        </p:txBody>
      </p:sp>
      <p:pic>
        <p:nvPicPr>
          <p:cNvPr id="7171" name="Picture 3"/>
          <p:cNvPicPr>
            <a:picLocks noGrp="1" noChangeAspect="1" noChangeArrowheads="1"/>
          </p:cNvPicPr>
          <p:nvPr>
            <p:ph sz="half" idx="2"/>
          </p:nvPr>
        </p:nvPicPr>
        <p:blipFill>
          <a:blip r:embed="rId3" cstate="print"/>
          <a:srcRect/>
          <a:stretch>
            <a:fillRect/>
          </a:stretch>
        </p:blipFill>
        <p:spPr bwMode="auto">
          <a:xfrm>
            <a:off x="5576040" y="1787965"/>
            <a:ext cx="2236320" cy="2324425"/>
          </a:xfrm>
          <a:prstGeom prst="rect">
            <a:avLst/>
          </a:prstGeom>
          <a:noFill/>
          <a:ln w="9525">
            <a:noFill/>
            <a:miter lim="800000"/>
            <a:headEnd/>
            <a:tailEnd/>
          </a:ln>
          <a:effectLst/>
        </p:spPr>
      </p:pic>
      <p:sp>
        <p:nvSpPr>
          <p:cNvPr id="8" name="Rectangle 7"/>
          <p:cNvSpPr/>
          <p:nvPr/>
        </p:nvSpPr>
        <p:spPr>
          <a:xfrm>
            <a:off x="7668344" y="4365104"/>
            <a:ext cx="442750" cy="369332"/>
          </a:xfrm>
          <a:prstGeom prst="rect">
            <a:avLst/>
          </a:prstGeom>
        </p:spPr>
        <p:txBody>
          <a:bodyPr wrap="none">
            <a:spAutoFit/>
          </a:bodyPr>
          <a:lstStyle/>
          <a:p>
            <a:r>
              <a:rPr lang="en-US" dirty="0"/>
              <a:t>(1)</a:t>
            </a:r>
            <a:endParaRPr lang="en-AU" dirty="0"/>
          </a:p>
        </p:txBody>
      </p:sp>
      <p:sp>
        <p:nvSpPr>
          <p:cNvPr id="10" name="Rectangle 9"/>
          <p:cNvSpPr/>
          <p:nvPr/>
        </p:nvSpPr>
        <p:spPr>
          <a:xfrm>
            <a:off x="7812360" y="5229200"/>
            <a:ext cx="442750" cy="369332"/>
          </a:xfrm>
          <a:prstGeom prst="rect">
            <a:avLst/>
          </a:prstGeom>
        </p:spPr>
        <p:txBody>
          <a:bodyPr wrap="none">
            <a:spAutoFit/>
          </a:bodyPr>
          <a:lstStyle/>
          <a:p>
            <a:r>
              <a:rPr lang="en-US" dirty="0"/>
              <a:t>(2)</a:t>
            </a:r>
            <a:endParaRPr lang="en-AU" dirty="0"/>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BA53D18F-85A0-4FDC-9DB0-70F250A5198F}"/>
                  </a:ext>
                </a:extLst>
              </p:cNvPr>
              <p:cNvSpPr/>
              <p:nvPr/>
            </p:nvSpPr>
            <p:spPr>
              <a:xfrm>
                <a:off x="5580112" y="4300906"/>
                <a:ext cx="1944216" cy="537391"/>
              </a:xfrm>
              <a:prstGeom prst="rect">
                <a:avLst/>
              </a:prstGeom>
            </p:spPr>
            <p:txBody>
              <a:bodyPr wrap="square">
                <a:spAutoFit/>
              </a:bodyPr>
              <a:lstStyle/>
              <a:p>
                <a:r>
                  <a:rPr lang="en-AU" dirty="0"/>
                  <a:t>-</a:t>
                </a:r>
                <a14:m>
                  <m:oMath xmlns:m="http://schemas.openxmlformats.org/officeDocument/2006/math">
                    <m:sSub>
                      <m:sSubPr>
                        <m:ctrlPr>
                          <a:rPr lang="en-AU" sz="2000" i="1">
                            <a:latin typeface="Cambria Math" panose="02040503050406030204" pitchFamily="18" charset="0"/>
                          </a:rPr>
                        </m:ctrlPr>
                      </m:sSubPr>
                      <m:e>
                        <m:acc>
                          <m:accPr>
                            <m:chr m:val="⃗"/>
                            <m:ctrlPr>
                              <a:rPr lang="en-AU" sz="2000" i="1">
                                <a:latin typeface="Cambria Math" panose="02040503050406030204" pitchFamily="18" charset="0"/>
                              </a:rPr>
                            </m:ctrlPr>
                          </m:accPr>
                          <m:e>
                            <m:r>
                              <a:rPr lang="en-AU" sz="2000" i="1">
                                <a:latin typeface="Cambria Math" panose="02040503050406030204" pitchFamily="18" charset="0"/>
                              </a:rPr>
                              <m:t>𝐹</m:t>
                            </m:r>
                          </m:e>
                        </m:acc>
                      </m:e>
                      <m:sub>
                        <m:r>
                          <a:rPr lang="en-AU" sz="2000" i="1">
                            <a:latin typeface="Cambria Math" panose="02040503050406030204" pitchFamily="18" charset="0"/>
                          </a:rPr>
                          <m:t>𝑠</m:t>
                        </m:r>
                      </m:sub>
                    </m:sSub>
                    <m:r>
                      <a:rPr lang="en-AU" sz="2000" i="0">
                        <a:latin typeface="Cambria Math" panose="02040503050406030204" pitchFamily="18" charset="0"/>
                      </a:rPr>
                      <m:t>=</m:t>
                    </m:r>
                    <m:nary>
                      <m:naryPr>
                        <m:limLoc m:val="undOvr"/>
                        <m:ctrlPr>
                          <a:rPr lang="en-AU" sz="2000" i="1">
                            <a:latin typeface="Cambria Math" panose="02040503050406030204" pitchFamily="18" charset="0"/>
                          </a:rPr>
                        </m:ctrlPr>
                      </m:naryPr>
                      <m:sub>
                        <m:r>
                          <a:rPr lang="en-AU" sz="2000" i="1">
                            <a:latin typeface="Cambria Math" panose="02040503050406030204" pitchFamily="18" charset="0"/>
                          </a:rPr>
                          <m:t>𝑉</m:t>
                        </m:r>
                      </m:sub>
                      <m:sup/>
                      <m:e>
                        <m:sSub>
                          <m:sSubPr>
                            <m:ctrlPr>
                              <a:rPr lang="en-AU" sz="2000" i="1">
                                <a:latin typeface="Cambria Math" panose="02040503050406030204" pitchFamily="18" charset="0"/>
                              </a:rPr>
                            </m:ctrlPr>
                          </m:sSubPr>
                          <m:e>
                            <m:acc>
                              <m:accPr>
                                <m:chr m:val="⃗"/>
                                <m:ctrlPr>
                                  <a:rPr lang="en-AU" sz="2000" i="1">
                                    <a:latin typeface="Cambria Math" panose="02040503050406030204" pitchFamily="18" charset="0"/>
                                  </a:rPr>
                                </m:ctrlPr>
                              </m:accPr>
                              <m:e>
                                <m:r>
                                  <a:rPr lang="en-AU" sz="2000" i="1">
                                    <a:latin typeface="Cambria Math" panose="02040503050406030204" pitchFamily="18" charset="0"/>
                                  </a:rPr>
                                  <m:t>𝑔</m:t>
                                </m:r>
                              </m:e>
                            </m:acc>
                          </m:e>
                          <m:sub>
                            <m:r>
                              <a:rPr lang="en-AU" sz="2000" i="1">
                                <a:latin typeface="Cambria Math" panose="02040503050406030204" pitchFamily="18" charset="0"/>
                              </a:rPr>
                              <m:t>𝑠</m:t>
                            </m:r>
                          </m:sub>
                        </m:sSub>
                        <m:r>
                          <a:rPr lang="en-AU" sz="2000" i="1">
                            <a:latin typeface="Cambria Math" panose="02040503050406030204" pitchFamily="18" charset="0"/>
                          </a:rPr>
                          <m:t>𝜌</m:t>
                        </m:r>
                        <m:r>
                          <a:rPr lang="en-AU" sz="2000" i="1">
                            <a:latin typeface="Cambria Math" panose="02040503050406030204" pitchFamily="18" charset="0"/>
                          </a:rPr>
                          <m:t>𝑑𝑉</m:t>
                        </m:r>
                      </m:e>
                    </m:nary>
                  </m:oMath>
                </a14:m>
                <a:endParaRPr lang="en-AU" sz="2000" dirty="0"/>
              </a:p>
            </p:txBody>
          </p:sp>
        </mc:Choice>
        <mc:Fallback xmlns="">
          <p:sp>
            <p:nvSpPr>
              <p:cNvPr id="7" name="Rectangle 6">
                <a:extLst>
                  <a:ext uri="{FF2B5EF4-FFF2-40B4-BE49-F238E27FC236}">
                    <a16:creationId xmlns:a16="http://schemas.microsoft.com/office/drawing/2014/main" id="{BA53D18F-85A0-4FDC-9DB0-70F250A5198F}"/>
                  </a:ext>
                </a:extLst>
              </p:cNvPr>
              <p:cNvSpPr>
                <a:spLocks noRot="1" noChangeAspect="1" noMove="1" noResize="1" noEditPoints="1" noAdjustHandles="1" noChangeArrowheads="1" noChangeShapeType="1" noTextEdit="1"/>
              </p:cNvSpPr>
              <p:nvPr/>
            </p:nvSpPr>
            <p:spPr>
              <a:xfrm>
                <a:off x="5580112" y="4300906"/>
                <a:ext cx="1944216" cy="537391"/>
              </a:xfrm>
              <a:prstGeom prst="rect">
                <a:avLst/>
              </a:prstGeom>
              <a:blipFill>
                <a:blip r:embed="rId6"/>
                <a:stretch>
                  <a:fillRect l="-2508" b="-9091"/>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CF94FB6A-0AC0-41FA-8A3E-216136B68F5D}"/>
                  </a:ext>
                </a:extLst>
              </p:cNvPr>
              <p:cNvSpPr/>
              <p:nvPr/>
            </p:nvSpPr>
            <p:spPr>
              <a:xfrm>
                <a:off x="5241269" y="5161648"/>
                <a:ext cx="2670539" cy="537391"/>
              </a:xfrm>
              <a:prstGeom prst="rect">
                <a:avLst/>
              </a:prstGeom>
            </p:spPr>
            <p:txBody>
              <a:bodyPr wrap="none">
                <a:spAutoFit/>
              </a:bodyPr>
              <a:lstStyle/>
              <a:p>
                <a:r>
                  <a:rPr lang="en-AU" dirty="0"/>
                  <a:t>-</a:t>
                </a:r>
                <a14:m>
                  <m:oMath xmlns:m="http://schemas.openxmlformats.org/officeDocument/2006/math">
                    <m:sSub>
                      <m:sSubPr>
                        <m:ctrlPr>
                          <a:rPr lang="en-AU" sz="2000" i="1">
                            <a:latin typeface="Cambria Math" panose="02040503050406030204" pitchFamily="18" charset="0"/>
                          </a:rPr>
                        </m:ctrlPr>
                      </m:sSubPr>
                      <m:e>
                        <m:acc>
                          <m:accPr>
                            <m:chr m:val="⃗"/>
                            <m:ctrlPr>
                              <a:rPr lang="en-AU" sz="2000" i="1">
                                <a:latin typeface="Cambria Math" panose="02040503050406030204" pitchFamily="18" charset="0"/>
                              </a:rPr>
                            </m:ctrlPr>
                          </m:accPr>
                          <m:e>
                            <m:r>
                              <a:rPr lang="en-AU" sz="2000" i="1">
                                <a:latin typeface="Cambria Math" panose="02040503050406030204" pitchFamily="18" charset="0"/>
                              </a:rPr>
                              <m:t>𝐹</m:t>
                            </m:r>
                          </m:e>
                        </m:acc>
                      </m:e>
                      <m:sub>
                        <m:r>
                          <a:rPr lang="en-AU" sz="2000" i="1">
                            <a:latin typeface="Cambria Math" panose="02040503050406030204" pitchFamily="18" charset="0"/>
                          </a:rPr>
                          <m:t>𝑑</m:t>
                        </m:r>
                      </m:sub>
                    </m:sSub>
                    <m:r>
                      <a:rPr lang="en-AU" sz="2000" i="0">
                        <a:latin typeface="Cambria Math" panose="02040503050406030204" pitchFamily="18" charset="0"/>
                      </a:rPr>
                      <m:t>=</m:t>
                    </m:r>
                    <m:r>
                      <a:rPr lang="en-AU" sz="2000" i="1">
                        <a:latin typeface="Cambria Math" panose="02040503050406030204" pitchFamily="18" charset="0"/>
                      </a:rPr>
                      <m:t>𝑚</m:t>
                    </m:r>
                    <m:acc>
                      <m:accPr>
                        <m:chr m:val="⃗"/>
                        <m:ctrlPr>
                          <a:rPr lang="en-AU" sz="2000" i="1">
                            <a:latin typeface="Cambria Math" panose="02040503050406030204" pitchFamily="18" charset="0"/>
                          </a:rPr>
                        </m:ctrlPr>
                      </m:accPr>
                      <m:e>
                        <m:r>
                          <a:rPr lang="en-AU" sz="2000" i="1">
                            <a:latin typeface="Cambria Math" panose="02040503050406030204" pitchFamily="18" charset="0"/>
                          </a:rPr>
                          <m:t>𝑎</m:t>
                        </m:r>
                      </m:e>
                    </m:acc>
                    <m:r>
                      <a:rPr lang="en-AU" sz="2000" i="0">
                        <a:latin typeface="Cambria Math" panose="02040503050406030204" pitchFamily="18" charset="0"/>
                      </a:rPr>
                      <m:t>=</m:t>
                    </m:r>
                    <m:nary>
                      <m:naryPr>
                        <m:limLoc m:val="undOvr"/>
                        <m:ctrlPr>
                          <a:rPr lang="en-AU" sz="2000" i="1">
                            <a:latin typeface="Cambria Math" panose="02040503050406030204" pitchFamily="18" charset="0"/>
                          </a:rPr>
                        </m:ctrlPr>
                      </m:naryPr>
                      <m:sub>
                        <m:r>
                          <a:rPr lang="en-AU" sz="2000" i="1">
                            <a:latin typeface="Cambria Math" panose="02040503050406030204" pitchFamily="18" charset="0"/>
                          </a:rPr>
                          <m:t>𝑉</m:t>
                        </m:r>
                      </m:sub>
                      <m:sup/>
                      <m:e>
                        <m:sSub>
                          <m:sSubPr>
                            <m:ctrlPr>
                              <a:rPr lang="en-AU" sz="2000" i="1">
                                <a:latin typeface="Cambria Math" panose="02040503050406030204" pitchFamily="18" charset="0"/>
                              </a:rPr>
                            </m:ctrlPr>
                          </m:sSubPr>
                          <m:e>
                            <m:acc>
                              <m:accPr>
                                <m:chr m:val="⃗"/>
                                <m:ctrlPr>
                                  <a:rPr lang="en-AU" sz="2000" i="1">
                                    <a:latin typeface="Cambria Math" panose="02040503050406030204" pitchFamily="18" charset="0"/>
                                  </a:rPr>
                                </m:ctrlPr>
                              </m:accPr>
                              <m:e>
                                <m:r>
                                  <a:rPr lang="en-AU" sz="2000" i="1">
                                    <a:latin typeface="Cambria Math" panose="02040503050406030204" pitchFamily="18" charset="0"/>
                                  </a:rPr>
                                  <m:t>𝑔</m:t>
                                </m:r>
                              </m:e>
                            </m:acc>
                          </m:e>
                          <m:sub>
                            <m:r>
                              <a:rPr lang="en-AU" sz="2000" i="1">
                                <a:latin typeface="Cambria Math" panose="02040503050406030204" pitchFamily="18" charset="0"/>
                              </a:rPr>
                              <m:t>𝑑</m:t>
                            </m:r>
                          </m:sub>
                        </m:sSub>
                        <m:r>
                          <a:rPr lang="en-AU" sz="2000" i="1">
                            <a:latin typeface="Cambria Math" panose="02040503050406030204" pitchFamily="18" charset="0"/>
                          </a:rPr>
                          <m:t>𝜌</m:t>
                        </m:r>
                        <m:r>
                          <a:rPr lang="en-AU" sz="2000" i="1">
                            <a:latin typeface="Cambria Math" panose="02040503050406030204" pitchFamily="18" charset="0"/>
                          </a:rPr>
                          <m:t>𝑑𝑉</m:t>
                        </m:r>
                      </m:e>
                    </m:nary>
                  </m:oMath>
                </a14:m>
                <a:endParaRPr lang="en-AU" sz="2000" dirty="0"/>
              </a:p>
            </p:txBody>
          </p:sp>
        </mc:Choice>
        <mc:Fallback xmlns="">
          <p:sp>
            <p:nvSpPr>
              <p:cNvPr id="9" name="Rectangle 8">
                <a:extLst>
                  <a:ext uri="{FF2B5EF4-FFF2-40B4-BE49-F238E27FC236}">
                    <a16:creationId xmlns:a16="http://schemas.microsoft.com/office/drawing/2014/main" id="{CF94FB6A-0AC0-41FA-8A3E-216136B68F5D}"/>
                  </a:ext>
                </a:extLst>
              </p:cNvPr>
              <p:cNvSpPr>
                <a:spLocks noRot="1" noChangeAspect="1" noMove="1" noResize="1" noEditPoints="1" noAdjustHandles="1" noChangeArrowheads="1" noChangeShapeType="1" noTextEdit="1"/>
              </p:cNvSpPr>
              <p:nvPr/>
            </p:nvSpPr>
            <p:spPr>
              <a:xfrm>
                <a:off x="5241269" y="5161648"/>
                <a:ext cx="2670539" cy="537391"/>
              </a:xfrm>
              <a:prstGeom prst="rect">
                <a:avLst/>
              </a:prstGeom>
              <a:blipFill>
                <a:blip r:embed="rId7"/>
                <a:stretch>
                  <a:fillRect l="-2055" b="-9091"/>
                </a:stretch>
              </a:blipFill>
            </p:spPr>
            <p:txBody>
              <a:bodyPr/>
              <a:lstStyle/>
              <a:p>
                <a:r>
                  <a:rPr lang="en-AU">
                    <a:noFill/>
                  </a:rPr>
                  <a:t> </a:t>
                </a:r>
              </a:p>
            </p:txBody>
          </p:sp>
        </mc:Fallback>
      </mc:AlternateContent>
    </p:spTree>
    <p:extLst>
      <p:ext uri="{BB962C8B-B14F-4D97-AF65-F5344CB8AC3E}">
        <p14:creationId xmlns:p14="http://schemas.microsoft.com/office/powerpoint/2010/main" val="2340406389"/>
      </p:ext>
    </p:extLst>
  </p:cSld>
  <p:clrMapOvr>
    <a:masterClrMapping/>
  </p:clrMapOvr>
  <mc:AlternateContent xmlns:mc="http://schemas.openxmlformats.org/markup-compatibility/2006" xmlns:p14="http://schemas.microsoft.com/office/powerpoint/2010/main">
    <mc:Choice Requires="p14">
      <p:transition spd="slow" p14:dur="3081000" advTm="3081000"/>
    </mc:Choice>
    <mc:Fallback xmlns="">
      <p:transition spd="slow" advTm="3081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Forces and accelerations in system of two masses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77240" y="1988840"/>
                <a:ext cx="7543801" cy="4023360"/>
              </a:xfrm>
            </p:spPr>
            <p:txBody>
              <a:bodyPr/>
              <a:lstStyle/>
              <a:p>
                <a:r>
                  <a:rPr lang="en-AU" dirty="0"/>
                  <a:t>The simplest case is the case of two masses</a:t>
                </a:r>
              </a:p>
              <a:p>
                <a:r>
                  <a:rPr lang="en-AU" dirty="0"/>
                  <a:t>Definition of symbols  </a:t>
                </a:r>
              </a:p>
              <a:p>
                <a:r>
                  <a:rPr lang="en-AU" dirty="0"/>
                  <a:t>Balance of forces using the equation of motion</a:t>
                </a:r>
              </a:p>
              <a:p>
                <a14:m>
                  <m:oMath xmlns:m="http://schemas.openxmlformats.org/officeDocument/2006/math">
                    <m:r>
                      <a:rPr lang="en-US" i="1">
                        <a:latin typeface="Cambria Math" panose="02040503050406030204" pitchFamily="18" charset="0"/>
                      </a:rPr>
                      <m:t>−</m:t>
                    </m:r>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2</m:t>
                        </m:r>
                      </m:sub>
                    </m:sSub>
                    <m:r>
                      <a:rPr lang="en-US" i="1">
                        <a:latin typeface="Cambria Math" panose="02040503050406030204" pitchFamily="18" charset="0"/>
                      </a:rPr>
                      <m:t>=</m:t>
                    </m:r>
                    <m:f>
                      <m:fPr>
                        <m:ctrlPr>
                          <a:rPr lang="en-AU" i="1">
                            <a:latin typeface="Cambria Math" panose="02040503050406030204" pitchFamily="18" charset="0"/>
                          </a:rPr>
                        </m:ctrlPr>
                      </m:fPr>
                      <m:num>
                        <m:sSub>
                          <m:sSubPr>
                            <m:ctrlPr>
                              <a:rPr lang="en-AU"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1</m:t>
                            </m:r>
                          </m:sub>
                        </m:sSub>
                      </m:num>
                      <m:den>
                        <m:sSub>
                          <m:sSubPr>
                            <m:ctrlPr>
                              <a:rPr lang="en-AU"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2</m:t>
                            </m:r>
                          </m:sub>
                        </m:sSub>
                      </m:den>
                    </m:f>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1</m:t>
                        </m:r>
                      </m:sub>
                    </m:sSub>
                  </m:oMath>
                </a14:m>
                <a:r>
                  <a:rPr lang="en-AU" dirty="0"/>
                  <a:t>		</a:t>
                </a:r>
              </a:p>
              <a:p>
                <a:r>
                  <a:rPr lang="en-AU" dirty="0"/>
                  <a:t>Acceleration from the reference coordinate system (</a:t>
                </a:r>
                <a:r>
                  <a:rPr lang="en-AU" i="1" dirty="0"/>
                  <a:t>M = m</a:t>
                </a:r>
                <a:r>
                  <a:rPr lang="en-AU" i="1" baseline="-25000" dirty="0"/>
                  <a:t>1</a:t>
                </a:r>
                <a:r>
                  <a:rPr lang="en-AU" i="1" dirty="0"/>
                  <a:t>+m</a:t>
                </a:r>
                <a:r>
                  <a:rPr lang="en-AU" i="1" baseline="-25000" dirty="0"/>
                  <a:t>2</a:t>
                </a:r>
                <a:r>
                  <a:rPr lang="en-AU" dirty="0"/>
                  <a:t>)</a:t>
                </a:r>
              </a:p>
              <a:p>
                <a14:m>
                  <m:oMath xmlns:m="http://schemas.openxmlformats.org/officeDocument/2006/math">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1</m:t>
                        </m:r>
                      </m:sub>
                    </m:sSub>
                    <m:r>
                      <a:rPr lang="en-US" i="1">
                        <a:latin typeface="Cambria Math" panose="02040503050406030204" pitchFamily="18" charset="0"/>
                      </a:rPr>
                      <m:t>=</m:t>
                    </m:r>
                    <m:acc>
                      <m:accPr>
                        <m:chr m:val="⃗"/>
                        <m:ctrlPr>
                          <a:rPr lang="en-AU" i="1">
                            <a:latin typeface="Cambria Math" panose="02040503050406030204" pitchFamily="18" charset="0"/>
                          </a:rPr>
                        </m:ctrlPr>
                      </m:accPr>
                      <m:e>
                        <m:r>
                          <a:rPr lang="en-US" i="1">
                            <a:latin typeface="Cambria Math" panose="02040503050406030204" pitchFamily="18" charset="0"/>
                          </a:rPr>
                          <m:t>𝐴</m:t>
                        </m:r>
                      </m:e>
                    </m:acc>
                    <m:f>
                      <m:fPr>
                        <m:ctrlPr>
                          <a:rPr lang="en-AU" i="1">
                            <a:latin typeface="Cambria Math" panose="02040503050406030204" pitchFamily="18" charset="0"/>
                          </a:rPr>
                        </m:ctrlPr>
                      </m:fPr>
                      <m:num>
                        <m:sSub>
                          <m:sSubPr>
                            <m:ctrlPr>
                              <a:rPr lang="en-AU"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2</m:t>
                            </m:r>
                          </m:sub>
                        </m:sSub>
                      </m:num>
                      <m:den>
                        <m:r>
                          <a:rPr lang="en-US" i="1">
                            <a:latin typeface="Cambria Math" panose="02040503050406030204" pitchFamily="18" charset="0"/>
                          </a:rPr>
                          <m:t>𝑀</m:t>
                        </m:r>
                      </m:den>
                    </m:f>
                  </m:oMath>
                </a14:m>
                <a:r>
                  <a:rPr lang="en-AU" dirty="0"/>
                  <a:t>			</a:t>
                </a:r>
              </a:p>
              <a:p>
                <a:endParaRPr lang="en-AU"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77240" y="1988840"/>
                <a:ext cx="7543801" cy="4023360"/>
              </a:xfrm>
              <a:blipFill>
                <a:blip r:embed="rId5"/>
                <a:stretch>
                  <a:fillRect l="-2102" t="-1515"/>
                </a:stretch>
              </a:blipFill>
            </p:spPr>
            <p:txBody>
              <a:bodyPr/>
              <a:lstStyle/>
              <a:p>
                <a:r>
                  <a:rPr lang="hr-HR">
                    <a:noFill/>
                  </a:rPr>
                  <a:t> </a:t>
                </a:r>
              </a:p>
            </p:txBody>
          </p:sp>
        </mc:Fallback>
      </mc:AlternateContent>
      <p:pic>
        <p:nvPicPr>
          <p:cNvPr id="1026" name="Picture 2"/>
          <p:cNvPicPr>
            <a:picLocks noChangeAspect="1" noChangeArrowheads="1"/>
          </p:cNvPicPr>
          <p:nvPr/>
        </p:nvPicPr>
        <p:blipFill>
          <a:blip r:embed="rId6" cstate="print"/>
          <a:srcRect/>
          <a:stretch>
            <a:fillRect/>
          </a:stretch>
        </p:blipFill>
        <p:spPr bwMode="auto">
          <a:xfrm>
            <a:off x="6094469" y="1734928"/>
            <a:ext cx="2272291" cy="1584176"/>
          </a:xfrm>
          <a:prstGeom prst="rect">
            <a:avLst/>
          </a:prstGeom>
          <a:noFill/>
          <a:ln w="9525">
            <a:noFill/>
            <a:miter lim="800000"/>
            <a:headEnd/>
            <a:tailEnd/>
          </a:ln>
          <a:effectLst/>
        </p:spPr>
      </p:pic>
      <p:sp>
        <p:nvSpPr>
          <p:cNvPr id="13" name="Rectangle 12"/>
          <p:cNvSpPr/>
          <p:nvPr/>
        </p:nvSpPr>
        <p:spPr>
          <a:xfrm>
            <a:off x="4319981" y="3429000"/>
            <a:ext cx="442750" cy="369332"/>
          </a:xfrm>
          <a:prstGeom prst="rect">
            <a:avLst/>
          </a:prstGeom>
        </p:spPr>
        <p:txBody>
          <a:bodyPr wrap="none">
            <a:spAutoFit/>
          </a:bodyPr>
          <a:lstStyle/>
          <a:p>
            <a:r>
              <a:rPr lang="en-US" dirty="0"/>
              <a:t>(3)</a:t>
            </a:r>
            <a:endParaRPr lang="en-AU" dirty="0"/>
          </a:p>
        </p:txBody>
      </p:sp>
      <p:sp>
        <p:nvSpPr>
          <p:cNvPr id="14" name="Rectangle 13"/>
          <p:cNvSpPr/>
          <p:nvPr/>
        </p:nvSpPr>
        <p:spPr>
          <a:xfrm>
            <a:off x="4319981" y="4351268"/>
            <a:ext cx="648072" cy="369332"/>
          </a:xfrm>
          <a:prstGeom prst="rect">
            <a:avLst/>
          </a:prstGeom>
        </p:spPr>
        <p:txBody>
          <a:bodyPr wrap="square">
            <a:spAutoFit/>
          </a:bodyPr>
          <a:lstStyle/>
          <a:p>
            <a:r>
              <a:rPr lang="en-US" dirty="0"/>
              <a:t>(4)</a:t>
            </a:r>
            <a:endParaRPr lang="en-AU" dirty="0"/>
          </a:p>
        </p:txBody>
      </p:sp>
    </p:spTree>
  </p:cSld>
  <p:clrMapOvr>
    <a:masterClrMapping/>
  </p:clrMapOvr>
  <mc:AlternateContent xmlns:mc="http://schemas.openxmlformats.org/markup-compatibility/2006" xmlns:p14="http://schemas.microsoft.com/office/powerpoint/2010/main">
    <mc:Choice Requires="p14">
      <p:transition spd="slow" p14:dur="3082000" advTm="3082000"/>
    </mc:Choice>
    <mc:Fallback xmlns="">
      <p:transition spd="slow" advTm="3082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Equation for dynamic gravitation field for two point masses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29174" y="1916832"/>
                <a:ext cx="7543801" cy="4333868"/>
              </a:xfrm>
            </p:spPr>
            <p:txBody>
              <a:bodyPr>
                <a:normAutofit/>
              </a:bodyPr>
              <a:lstStyle/>
              <a:p>
                <a:r>
                  <a:rPr lang="en-AU" dirty="0"/>
                  <a:t>Equation of motion, the principle of action and reaction, and definition for the strength of the gravitational field</a:t>
                </a:r>
                <a:endParaRPr lang="en-AU" sz="1600" dirty="0"/>
              </a:p>
              <a:p>
                <a14:m>
                  <m:oMath xmlns:m="http://schemas.openxmlformats.org/officeDocument/2006/math">
                    <m:sSub>
                      <m:sSubPr>
                        <m:ctrlPr>
                          <a:rPr lang="hr-HR" i="1">
                            <a:latin typeface="Cambria Math" panose="02040503050406030204" pitchFamily="18" charset="0"/>
                          </a:rPr>
                        </m:ctrlPr>
                      </m:sSubPr>
                      <m:e>
                        <m:r>
                          <a:rPr lang="en-AU" i="1">
                            <a:latin typeface="Cambria Math" panose="02040503050406030204" pitchFamily="18" charset="0"/>
                          </a:rPr>
                          <m:t>−</m:t>
                        </m:r>
                        <m:acc>
                          <m:accPr>
                            <m:chr m:val="⃗"/>
                            <m:ctrlPr>
                              <a:rPr lang="hr-HR" i="1">
                                <a:latin typeface="Cambria Math" panose="02040503050406030204" pitchFamily="18" charset="0"/>
                              </a:rPr>
                            </m:ctrlPr>
                          </m:accPr>
                          <m:e>
                            <m:r>
                              <a:rPr lang="en-AU" i="1">
                                <a:latin typeface="Cambria Math" panose="02040503050406030204" pitchFamily="18" charset="0"/>
                              </a:rPr>
                              <m:t>𝑎</m:t>
                            </m:r>
                          </m:e>
                        </m:acc>
                      </m:e>
                      <m:sub>
                        <m:r>
                          <a:rPr lang="en-AU" i="1">
                            <a:latin typeface="Cambria Math" panose="02040503050406030204" pitchFamily="18" charset="0"/>
                          </a:rPr>
                          <m:t>2</m:t>
                        </m:r>
                      </m:sub>
                    </m:sSub>
                    <m:r>
                      <a:rPr lang="en-AU" i="1">
                        <a:latin typeface="Cambria Math" panose="02040503050406030204" pitchFamily="18" charset="0"/>
                      </a:rPr>
                      <m:t>=</m:t>
                    </m:r>
                    <m:f>
                      <m:fPr>
                        <m:ctrlPr>
                          <a:rPr lang="hr-HR" i="1">
                            <a:latin typeface="Cambria Math" panose="02040503050406030204" pitchFamily="18" charset="0"/>
                          </a:rPr>
                        </m:ctrlPr>
                      </m:fPr>
                      <m:num>
                        <m:sSub>
                          <m:sSubPr>
                            <m:ctrlPr>
                              <a:rPr lang="hr-HR" i="1">
                                <a:latin typeface="Cambria Math" panose="02040503050406030204" pitchFamily="18" charset="0"/>
                              </a:rPr>
                            </m:ctrlPr>
                          </m:sSubPr>
                          <m:e>
                            <m:acc>
                              <m:accPr>
                                <m:chr m:val="⃗"/>
                                <m:ctrlPr>
                                  <a:rPr lang="hr-HR" i="1">
                                    <a:latin typeface="Cambria Math" panose="02040503050406030204" pitchFamily="18" charset="0"/>
                                  </a:rPr>
                                </m:ctrlPr>
                              </m:accPr>
                              <m:e>
                                <m:r>
                                  <a:rPr lang="en-AU" i="1">
                                    <a:latin typeface="Cambria Math" panose="02040503050406030204" pitchFamily="18" charset="0"/>
                                  </a:rPr>
                                  <m:t>𝐹</m:t>
                                </m:r>
                              </m:e>
                            </m:acc>
                          </m:e>
                          <m:sub>
                            <m:r>
                              <a:rPr lang="en-AU" i="1">
                                <a:latin typeface="Cambria Math" panose="02040503050406030204" pitchFamily="18" charset="0"/>
                              </a:rPr>
                              <m:t>2</m:t>
                            </m:r>
                          </m:sub>
                        </m:sSub>
                      </m:num>
                      <m:den>
                        <m:sSub>
                          <m:sSubPr>
                            <m:ctrlPr>
                              <a:rPr lang="hr-HR" i="1">
                                <a:latin typeface="Cambria Math" panose="02040503050406030204" pitchFamily="18" charset="0"/>
                              </a:rPr>
                            </m:ctrlPr>
                          </m:sSubPr>
                          <m:e>
                            <m:r>
                              <a:rPr lang="en-AU" i="1">
                                <a:latin typeface="Cambria Math" panose="02040503050406030204" pitchFamily="18" charset="0"/>
                              </a:rPr>
                              <m:t>𝑚</m:t>
                            </m:r>
                          </m:e>
                          <m:sub>
                            <m:r>
                              <a:rPr lang="en-AU" i="1">
                                <a:latin typeface="Cambria Math" panose="02040503050406030204" pitchFamily="18" charset="0"/>
                              </a:rPr>
                              <m:t>2</m:t>
                            </m:r>
                          </m:sub>
                        </m:sSub>
                      </m:den>
                    </m:f>
                    <m:r>
                      <a:rPr lang="en-AU" i="1">
                        <a:latin typeface="Cambria Math" panose="02040503050406030204" pitchFamily="18" charset="0"/>
                      </a:rPr>
                      <m:t>=</m:t>
                    </m:r>
                    <m:sSub>
                      <m:sSubPr>
                        <m:ctrlPr>
                          <a:rPr lang="hr-HR" i="1">
                            <a:latin typeface="Cambria Math" panose="02040503050406030204" pitchFamily="18" charset="0"/>
                          </a:rPr>
                        </m:ctrlPr>
                      </m:sSubPr>
                      <m:e>
                        <m:acc>
                          <m:accPr>
                            <m:chr m:val="⃗"/>
                            <m:ctrlPr>
                              <a:rPr lang="hr-HR" i="1">
                                <a:latin typeface="Cambria Math" panose="02040503050406030204" pitchFamily="18" charset="0"/>
                              </a:rPr>
                            </m:ctrlPr>
                          </m:accPr>
                          <m:e>
                            <m:r>
                              <a:rPr lang="en-AU" i="1">
                                <a:latin typeface="Cambria Math" panose="02040503050406030204" pitchFamily="18" charset="0"/>
                              </a:rPr>
                              <m:t>𝑔</m:t>
                            </m:r>
                          </m:e>
                        </m:acc>
                      </m:e>
                      <m:sub>
                        <m:r>
                          <a:rPr lang="en-AU" i="1">
                            <a:latin typeface="Cambria Math" panose="02040503050406030204" pitchFamily="18" charset="0"/>
                          </a:rPr>
                          <m:t>𝑑</m:t>
                        </m:r>
                        <m:r>
                          <a:rPr lang="en-AU" i="1">
                            <a:latin typeface="Cambria Math" panose="02040503050406030204" pitchFamily="18" charset="0"/>
                          </a:rPr>
                          <m:t>1</m:t>
                        </m:r>
                      </m:sub>
                    </m:sSub>
                    <m:r>
                      <a:rPr lang="en-AU" i="1">
                        <a:latin typeface="Cambria Math" panose="02040503050406030204" pitchFamily="18" charset="0"/>
                      </a:rPr>
                      <m:t>=</m:t>
                    </m:r>
                    <m:f>
                      <m:fPr>
                        <m:ctrlPr>
                          <a:rPr lang="hr-HR" i="1">
                            <a:latin typeface="Cambria Math" panose="02040503050406030204" pitchFamily="18" charset="0"/>
                          </a:rPr>
                        </m:ctrlPr>
                      </m:fPr>
                      <m:num>
                        <m:sSub>
                          <m:sSubPr>
                            <m:ctrlPr>
                              <a:rPr lang="hr-HR" i="1">
                                <a:latin typeface="Cambria Math" panose="02040503050406030204" pitchFamily="18" charset="0"/>
                              </a:rPr>
                            </m:ctrlPr>
                          </m:sSubPr>
                          <m:e>
                            <m:r>
                              <a:rPr lang="en-AU" i="1">
                                <a:latin typeface="Cambria Math" panose="02040503050406030204" pitchFamily="18" charset="0"/>
                              </a:rPr>
                              <m:t>𝑚</m:t>
                            </m:r>
                          </m:e>
                          <m:sub>
                            <m:r>
                              <a:rPr lang="en-AU" i="1">
                                <a:latin typeface="Cambria Math" panose="02040503050406030204" pitchFamily="18" charset="0"/>
                              </a:rPr>
                              <m:t>1</m:t>
                            </m:r>
                          </m:sub>
                        </m:sSub>
                      </m:num>
                      <m:den>
                        <m:sSub>
                          <m:sSubPr>
                            <m:ctrlPr>
                              <a:rPr lang="hr-HR" i="1">
                                <a:latin typeface="Cambria Math" panose="02040503050406030204" pitchFamily="18" charset="0"/>
                              </a:rPr>
                            </m:ctrlPr>
                          </m:sSubPr>
                          <m:e>
                            <m:r>
                              <a:rPr lang="en-AU" i="1">
                                <a:latin typeface="Cambria Math" panose="02040503050406030204" pitchFamily="18" charset="0"/>
                              </a:rPr>
                              <m:t>𝑚</m:t>
                            </m:r>
                          </m:e>
                          <m:sub>
                            <m:r>
                              <a:rPr lang="en-AU" i="1">
                                <a:latin typeface="Cambria Math" panose="02040503050406030204" pitchFamily="18" charset="0"/>
                              </a:rPr>
                              <m:t>2</m:t>
                            </m:r>
                          </m:sub>
                        </m:sSub>
                      </m:den>
                    </m:f>
                    <m:sSub>
                      <m:sSubPr>
                        <m:ctrlPr>
                          <a:rPr lang="hr-HR" i="1">
                            <a:latin typeface="Cambria Math" panose="02040503050406030204" pitchFamily="18" charset="0"/>
                          </a:rPr>
                        </m:ctrlPr>
                      </m:sSubPr>
                      <m:e>
                        <m:acc>
                          <m:accPr>
                            <m:chr m:val="⃗"/>
                            <m:ctrlPr>
                              <a:rPr lang="hr-HR" i="1">
                                <a:latin typeface="Cambria Math" panose="02040503050406030204" pitchFamily="18" charset="0"/>
                              </a:rPr>
                            </m:ctrlPr>
                          </m:accPr>
                          <m:e>
                            <m:r>
                              <a:rPr lang="en-AU" i="1">
                                <a:latin typeface="Cambria Math" panose="02040503050406030204" pitchFamily="18" charset="0"/>
                              </a:rPr>
                              <m:t>𝑎</m:t>
                            </m:r>
                          </m:e>
                        </m:acc>
                      </m:e>
                      <m:sub>
                        <m:r>
                          <a:rPr lang="en-AU" i="1">
                            <a:latin typeface="Cambria Math" panose="02040503050406030204" pitchFamily="18" charset="0"/>
                          </a:rPr>
                          <m:t>1</m:t>
                        </m:r>
                      </m:sub>
                    </m:sSub>
                  </m:oMath>
                </a14:m>
                <a:endParaRPr lang="en-AU" dirty="0"/>
              </a:p>
              <a:p>
                <a:r>
                  <a:rPr lang="en-AU" dirty="0"/>
                  <a:t>Field caused by mass m</a:t>
                </a:r>
                <a:r>
                  <a:rPr lang="en-AU" sz="1600" baseline="-25000" dirty="0"/>
                  <a:t>1</a:t>
                </a:r>
                <a:r>
                  <a:rPr lang="en-AU" dirty="0"/>
                  <a:t> at the location of mass m</a:t>
                </a:r>
                <a:r>
                  <a:rPr lang="en-AU" sz="1600" baseline="-25000" dirty="0"/>
                  <a:t>2</a:t>
                </a:r>
              </a:p>
              <a:p>
                <a14:m>
                  <m:oMath xmlns:m="http://schemas.openxmlformats.org/officeDocument/2006/math">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𝑔</m:t>
                            </m:r>
                          </m:e>
                        </m:acc>
                      </m:e>
                      <m:sub>
                        <m:r>
                          <a:rPr lang="en-US" i="1">
                            <a:latin typeface="Cambria Math" panose="02040503050406030204" pitchFamily="18" charset="0"/>
                          </a:rPr>
                          <m:t>𝑑</m:t>
                        </m:r>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𝐺</m:t>
                    </m:r>
                    <m:f>
                      <m:fPr>
                        <m:ctrlPr>
                          <a:rPr lang="en-AU" i="1">
                            <a:latin typeface="Cambria Math" panose="02040503050406030204" pitchFamily="18" charset="0"/>
                          </a:rPr>
                        </m:ctrlPr>
                      </m:fPr>
                      <m:num>
                        <m:sSub>
                          <m:sSubPr>
                            <m:ctrlPr>
                              <a:rPr lang="en-AU"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1</m:t>
                            </m:r>
                          </m:sub>
                        </m:sSub>
                      </m:num>
                      <m:den>
                        <m:sSubSup>
                          <m:sSubSupPr>
                            <m:ctrlPr>
                              <a:rPr lang="en-AU" i="1">
                                <a:latin typeface="Cambria Math" panose="02040503050406030204" pitchFamily="18" charset="0"/>
                              </a:rPr>
                            </m:ctrlPr>
                          </m:sSubSupPr>
                          <m:e>
                            <m:r>
                              <a:rPr lang="en-US" i="1">
                                <a:latin typeface="Cambria Math" panose="02040503050406030204" pitchFamily="18" charset="0"/>
                              </a:rPr>
                              <m:t>𝑟</m:t>
                            </m:r>
                          </m:e>
                          <m:sub>
                            <m:r>
                              <a:rPr lang="en-US" i="1">
                                <a:latin typeface="Cambria Math" panose="02040503050406030204" pitchFamily="18" charset="0"/>
                              </a:rPr>
                              <m:t>12</m:t>
                            </m:r>
                          </m:sub>
                          <m:sup>
                            <m:r>
                              <a:rPr lang="en-US" i="1">
                                <a:latin typeface="Cambria Math" panose="02040503050406030204" pitchFamily="18" charset="0"/>
                              </a:rPr>
                              <m:t>2</m:t>
                            </m:r>
                          </m:sup>
                        </m:sSubSup>
                      </m:den>
                    </m:f>
                    <m:f>
                      <m:fPr>
                        <m:ctrlPr>
                          <a:rPr lang="en-AU" i="1">
                            <a:latin typeface="Cambria Math" panose="02040503050406030204" pitchFamily="18" charset="0"/>
                          </a:rPr>
                        </m:ctrlPr>
                      </m:fPr>
                      <m:num>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1</m:t>
                            </m:r>
                          </m:sub>
                        </m:sSub>
                      </m:num>
                      <m:den>
                        <m:r>
                          <a:rPr lang="en-US" i="1">
                            <a:latin typeface="Cambria Math" panose="02040503050406030204" pitchFamily="18" charset="0"/>
                          </a:rPr>
                          <m:t>𝐺</m:t>
                        </m:r>
                        <m:f>
                          <m:fPr>
                            <m:ctrlPr>
                              <a:rPr lang="en-AU" i="1">
                                <a:latin typeface="Cambria Math" panose="02040503050406030204" pitchFamily="18" charset="0"/>
                              </a:rPr>
                            </m:ctrlPr>
                          </m:fPr>
                          <m:num>
                            <m:sSub>
                              <m:sSubPr>
                                <m:ctrlPr>
                                  <a:rPr lang="en-AU"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2</m:t>
                                </m:r>
                              </m:sub>
                            </m:sSub>
                          </m:num>
                          <m:den>
                            <m:sSubSup>
                              <m:sSubSupPr>
                                <m:ctrlPr>
                                  <a:rPr lang="en-AU" i="1">
                                    <a:latin typeface="Cambria Math" panose="02040503050406030204" pitchFamily="18" charset="0"/>
                                  </a:rPr>
                                </m:ctrlPr>
                              </m:sSubSupPr>
                              <m:e>
                                <m:r>
                                  <a:rPr lang="en-US" i="1">
                                    <a:latin typeface="Cambria Math" panose="02040503050406030204" pitchFamily="18" charset="0"/>
                                  </a:rPr>
                                  <m:t>𝑟</m:t>
                                </m:r>
                              </m:e>
                              <m:sub>
                                <m:r>
                                  <a:rPr lang="en-US" i="1">
                                    <a:latin typeface="Cambria Math" panose="02040503050406030204" pitchFamily="18" charset="0"/>
                                  </a:rPr>
                                  <m:t>12</m:t>
                                </m:r>
                              </m:sub>
                              <m:sup>
                                <m:r>
                                  <a:rPr lang="en-US" i="1">
                                    <a:latin typeface="Cambria Math" panose="02040503050406030204" pitchFamily="18" charset="0"/>
                                  </a:rPr>
                                  <m:t>2</m:t>
                                </m:r>
                              </m:sup>
                            </m:sSubSup>
                          </m:den>
                        </m:f>
                      </m:den>
                    </m:f>
                    <m:r>
                      <a:rPr lang="en-US" i="1">
                        <a:latin typeface="Cambria Math" panose="02040503050406030204" pitchFamily="18" charset="0"/>
                      </a:rPr>
                      <m:t>=</m:t>
                    </m:r>
                    <m:r>
                      <a:rPr lang="en-US" i="1">
                        <a:latin typeface="Cambria Math" panose="02040503050406030204" pitchFamily="18" charset="0"/>
                      </a:rPr>
                      <m:t>𝐺</m:t>
                    </m:r>
                    <m:f>
                      <m:fPr>
                        <m:ctrlPr>
                          <a:rPr lang="en-AU" i="1">
                            <a:latin typeface="Cambria Math" panose="02040503050406030204" pitchFamily="18" charset="0"/>
                          </a:rPr>
                        </m:ctrlPr>
                      </m:fPr>
                      <m:num>
                        <m:sSub>
                          <m:sSubPr>
                            <m:ctrlPr>
                              <a:rPr lang="en-AU"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1</m:t>
                            </m:r>
                          </m:sub>
                        </m:sSub>
                      </m:num>
                      <m:den>
                        <m:sSubSup>
                          <m:sSubSupPr>
                            <m:ctrlPr>
                              <a:rPr lang="en-AU" i="1">
                                <a:latin typeface="Cambria Math" panose="02040503050406030204" pitchFamily="18" charset="0"/>
                              </a:rPr>
                            </m:ctrlPr>
                          </m:sSubSupPr>
                          <m:e>
                            <m:r>
                              <a:rPr lang="en-US" i="1">
                                <a:latin typeface="Cambria Math" panose="02040503050406030204" pitchFamily="18" charset="0"/>
                              </a:rPr>
                              <m:t>𝑟</m:t>
                            </m:r>
                          </m:e>
                          <m:sub>
                            <m:r>
                              <a:rPr lang="en-US" i="1">
                                <a:latin typeface="Cambria Math" panose="02040503050406030204" pitchFamily="18" charset="0"/>
                              </a:rPr>
                              <m:t>12</m:t>
                            </m:r>
                          </m:sub>
                          <m:sup>
                            <m:r>
                              <a:rPr lang="en-US" i="1">
                                <a:latin typeface="Cambria Math" panose="02040503050406030204" pitchFamily="18" charset="0"/>
                              </a:rPr>
                              <m:t>2</m:t>
                            </m:r>
                          </m:sup>
                        </m:sSubSup>
                      </m:den>
                    </m:f>
                    <m:f>
                      <m:fPr>
                        <m:ctrlPr>
                          <a:rPr lang="en-AU" i="1">
                            <a:latin typeface="Cambria Math" panose="02040503050406030204" pitchFamily="18" charset="0"/>
                          </a:rPr>
                        </m:ctrlPr>
                      </m:fPr>
                      <m:num>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1</m:t>
                            </m:r>
                          </m:sub>
                        </m:sSub>
                      </m:num>
                      <m:den>
                        <m:sSub>
                          <m:sSubPr>
                            <m:ctrlPr>
                              <a:rPr lang="en-AU"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𝑠</m:t>
                            </m:r>
                            <m:r>
                              <a:rPr lang="en-US" i="1">
                                <a:latin typeface="Cambria Math" panose="02040503050406030204" pitchFamily="18" charset="0"/>
                              </a:rPr>
                              <m:t>2</m:t>
                            </m:r>
                          </m:sub>
                        </m:sSub>
                      </m:den>
                    </m:f>
                  </m:oMath>
                </a14:m>
                <a:endParaRPr lang="en-AU" dirty="0"/>
              </a:p>
              <a:p>
                <a:r>
                  <a:rPr lang="en-AU" dirty="0"/>
                  <a:t>Field caused by the acceleration of mass m</a:t>
                </a:r>
                <a:r>
                  <a:rPr lang="en-AU" sz="1600" baseline="-25000" dirty="0"/>
                  <a:t>1</a:t>
                </a:r>
                <a:r>
                  <a:rPr lang="en-AU" dirty="0"/>
                  <a:t> at any location in the space</a:t>
                </a:r>
              </a:p>
              <a:p>
                <a14:m>
                  <m:oMath xmlns:m="http://schemas.openxmlformats.org/officeDocument/2006/math">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𝑔</m:t>
                            </m:r>
                          </m:e>
                        </m:acc>
                      </m:e>
                      <m:sub>
                        <m:r>
                          <a:rPr lang="en-US" i="1">
                            <a:latin typeface="Cambria Math" panose="02040503050406030204" pitchFamily="18" charset="0"/>
                          </a:rPr>
                          <m:t>𝑑</m:t>
                        </m:r>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𝐺</m:t>
                    </m:r>
                    <m:f>
                      <m:fPr>
                        <m:ctrlPr>
                          <a:rPr lang="en-AU" i="1">
                            <a:latin typeface="Cambria Math" panose="02040503050406030204" pitchFamily="18" charset="0"/>
                          </a:rPr>
                        </m:ctrlPr>
                      </m:fPr>
                      <m:num>
                        <m:sSub>
                          <m:sSubPr>
                            <m:ctrlPr>
                              <a:rPr lang="en-AU"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1</m:t>
                            </m:r>
                          </m:sub>
                        </m:sSub>
                      </m:num>
                      <m:den>
                        <m:sSup>
                          <m:sSupPr>
                            <m:ctrlPr>
                              <a:rPr lang="en-AU"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2</m:t>
                            </m:r>
                          </m:sup>
                        </m:sSup>
                      </m:den>
                    </m:f>
                    <m:f>
                      <m:fPr>
                        <m:ctrlPr>
                          <a:rPr lang="en-AU" i="1">
                            <a:latin typeface="Cambria Math" panose="02040503050406030204" pitchFamily="18" charset="0"/>
                          </a:rPr>
                        </m:ctrlPr>
                      </m:fPr>
                      <m:num>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1</m:t>
                            </m:r>
                          </m:sub>
                        </m:sSub>
                      </m:num>
                      <m:den>
                        <m:sSub>
                          <m:sSubPr>
                            <m:ctrlPr>
                              <a:rPr lang="en-AU"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𝑠</m:t>
                            </m:r>
                            <m:r>
                              <a:rPr lang="en-US" i="1">
                                <a:latin typeface="Cambria Math" panose="02040503050406030204" pitchFamily="18" charset="0"/>
                              </a:rPr>
                              <m:t>2</m:t>
                            </m:r>
                          </m:sub>
                        </m:sSub>
                      </m:den>
                    </m:f>
                  </m:oMath>
                </a14:m>
                <a:endParaRPr lang="en-AU"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29174" y="1916832"/>
                <a:ext cx="7543801" cy="4333868"/>
              </a:xfrm>
              <a:blipFill>
                <a:blip r:embed="rId5"/>
                <a:stretch>
                  <a:fillRect l="-808" t="-1406" r="-808"/>
                </a:stretch>
              </a:blipFill>
            </p:spPr>
            <p:txBody>
              <a:bodyPr/>
              <a:lstStyle/>
              <a:p>
                <a:r>
                  <a:rPr lang="hr-HR">
                    <a:noFill/>
                  </a:rPr>
                  <a:t> </a:t>
                </a:r>
              </a:p>
            </p:txBody>
          </p:sp>
        </mc:Fallback>
      </mc:AlternateContent>
      <p:sp>
        <p:nvSpPr>
          <p:cNvPr id="8" name="Rectangle 7"/>
          <p:cNvSpPr/>
          <p:nvPr/>
        </p:nvSpPr>
        <p:spPr>
          <a:xfrm>
            <a:off x="6621290" y="2749838"/>
            <a:ext cx="442750" cy="369332"/>
          </a:xfrm>
          <a:prstGeom prst="rect">
            <a:avLst/>
          </a:prstGeom>
        </p:spPr>
        <p:txBody>
          <a:bodyPr wrap="none">
            <a:spAutoFit/>
          </a:bodyPr>
          <a:lstStyle/>
          <a:p>
            <a:r>
              <a:rPr lang="en-US" dirty="0"/>
              <a:t>(5)</a:t>
            </a:r>
            <a:endParaRPr lang="en-AU" dirty="0"/>
          </a:p>
        </p:txBody>
      </p:sp>
      <p:sp>
        <p:nvSpPr>
          <p:cNvPr id="9" name="Rectangle 8"/>
          <p:cNvSpPr/>
          <p:nvPr/>
        </p:nvSpPr>
        <p:spPr>
          <a:xfrm>
            <a:off x="6686892" y="3899100"/>
            <a:ext cx="442750" cy="369332"/>
          </a:xfrm>
          <a:prstGeom prst="rect">
            <a:avLst/>
          </a:prstGeom>
        </p:spPr>
        <p:txBody>
          <a:bodyPr wrap="none">
            <a:spAutoFit/>
          </a:bodyPr>
          <a:lstStyle/>
          <a:p>
            <a:r>
              <a:rPr lang="en-US" dirty="0"/>
              <a:t>(6)</a:t>
            </a:r>
            <a:endParaRPr lang="en-AU" dirty="0"/>
          </a:p>
        </p:txBody>
      </p:sp>
      <p:sp>
        <p:nvSpPr>
          <p:cNvPr id="10" name="Rectangle 9"/>
          <p:cNvSpPr/>
          <p:nvPr/>
        </p:nvSpPr>
        <p:spPr>
          <a:xfrm>
            <a:off x="6842665" y="5042754"/>
            <a:ext cx="442750" cy="369332"/>
          </a:xfrm>
          <a:prstGeom prst="rect">
            <a:avLst/>
          </a:prstGeom>
        </p:spPr>
        <p:txBody>
          <a:bodyPr wrap="none">
            <a:spAutoFit/>
          </a:bodyPr>
          <a:lstStyle/>
          <a:p>
            <a:r>
              <a:rPr lang="en-US" dirty="0"/>
              <a:t>(7)</a:t>
            </a:r>
            <a:endParaRPr lang="en-AU" dirty="0"/>
          </a:p>
        </p:txBody>
      </p:sp>
    </p:spTree>
  </p:cSld>
  <p:clrMapOvr>
    <a:masterClrMapping/>
  </p:clrMapOvr>
  <mc:AlternateContent xmlns:mc="http://schemas.openxmlformats.org/markup-compatibility/2006" xmlns:p14="http://schemas.microsoft.com/office/powerpoint/2010/main">
    <mc:Choice Requires="p14">
      <p:transition spd="slow" p14:dur="3073500" advTm="3074000"/>
    </mc:Choice>
    <mc:Fallback xmlns="">
      <p:transition spd="slow" advTm="3074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Equation for dynamic gravitation field for distributed masses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22960" y="1822796"/>
                <a:ext cx="7543801" cy="4023360"/>
              </a:xfrm>
            </p:spPr>
            <p:txBody>
              <a:bodyPr>
                <a:normAutofit fontScale="92500" lnSpcReduction="10000"/>
              </a:bodyPr>
              <a:lstStyle/>
              <a:p>
                <a:r>
                  <a:rPr lang="en-AU" sz="2800" dirty="0"/>
                  <a:t>Discrete distributed point masses</a:t>
                </a:r>
              </a:p>
              <a:p>
                <a14:m>
                  <m:oMath xmlns:m="http://schemas.openxmlformats.org/officeDocument/2006/math">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𝑔</m:t>
                            </m:r>
                          </m:e>
                        </m:acc>
                      </m:e>
                      <m:sub>
                        <m:r>
                          <a:rPr lang="en-US" i="1">
                            <a:latin typeface="Cambria Math" panose="02040503050406030204" pitchFamily="18" charset="0"/>
                          </a:rPr>
                          <m:t>𝑑</m:t>
                        </m:r>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𝐺</m:t>
                    </m:r>
                    <m:f>
                      <m:fPr>
                        <m:ctrlPr>
                          <a:rPr lang="en-AU" i="1">
                            <a:latin typeface="Cambria Math" panose="02040503050406030204" pitchFamily="18" charset="0"/>
                          </a:rPr>
                        </m:ctrlPr>
                      </m:fPr>
                      <m:num>
                        <m:sSub>
                          <m:sSubPr>
                            <m:ctrlPr>
                              <a:rPr lang="en-AU"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1</m:t>
                            </m:r>
                          </m:sub>
                        </m:sSub>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2</m:t>
                            </m:r>
                          </m:sup>
                        </m:sSup>
                      </m:den>
                    </m:f>
                    <m:f>
                      <m:fPr>
                        <m:ctrlPr>
                          <a:rPr lang="en-AU" i="1">
                            <a:latin typeface="Cambria Math" panose="02040503050406030204" pitchFamily="18" charset="0"/>
                          </a:rPr>
                        </m:ctrlPr>
                      </m:fPr>
                      <m:num>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1</m:t>
                            </m:r>
                          </m:sub>
                        </m:sSub>
                      </m:num>
                      <m:den>
                        <m:nary>
                          <m:naryPr>
                            <m:chr m:val="∑"/>
                            <m:limLoc m:val="undOvr"/>
                            <m:ctrlPr>
                              <a:rPr lang="en-AU"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=2</m:t>
                            </m:r>
                          </m:sub>
                          <m:sup>
                            <m:r>
                              <a:rPr lang="en-US" i="1">
                                <a:latin typeface="Cambria Math" panose="02040503050406030204" pitchFamily="18" charset="0"/>
                              </a:rPr>
                              <m:t>𝑛</m:t>
                            </m:r>
                          </m:sup>
                          <m:e>
                            <m:sSub>
                              <m:sSubPr>
                                <m:ctrlPr>
                                  <a:rPr lang="en-AU"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𝑠𝑖</m:t>
                                </m:r>
                              </m:sub>
                            </m:sSub>
                          </m:e>
                        </m:nary>
                      </m:den>
                    </m:f>
                  </m:oMath>
                </a14:m>
                <a:endParaRPr lang="en-AU" sz="2800" dirty="0"/>
              </a:p>
              <a:p>
                <a:r>
                  <a:rPr lang="en-AU" sz="2800" dirty="0"/>
                  <a:t>Continuously distributed masses</a:t>
                </a:r>
              </a:p>
              <a:p>
                <a14:m>
                  <m:oMath xmlns:m="http://schemas.openxmlformats.org/officeDocument/2006/math">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𝑔</m:t>
                            </m:r>
                          </m:e>
                        </m:acc>
                      </m:e>
                      <m:sub>
                        <m:r>
                          <a:rPr lang="en-US" i="1">
                            <a:latin typeface="Cambria Math" panose="02040503050406030204" pitchFamily="18" charset="0"/>
                          </a:rPr>
                          <m:t>𝑑</m:t>
                        </m:r>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𝐺</m:t>
                    </m:r>
                    <m:f>
                      <m:fPr>
                        <m:ctrlPr>
                          <a:rPr lang="en-AU" i="1">
                            <a:latin typeface="Cambria Math" panose="02040503050406030204" pitchFamily="18" charset="0"/>
                          </a:rPr>
                        </m:ctrlPr>
                      </m:fPr>
                      <m:num>
                        <m:sSub>
                          <m:sSubPr>
                            <m:ctrlPr>
                              <a:rPr lang="en-AU"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1</m:t>
                            </m:r>
                          </m:sub>
                        </m:sSub>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2</m:t>
                            </m:r>
                          </m:sup>
                        </m:sSup>
                      </m:den>
                    </m:f>
                    <m:f>
                      <m:fPr>
                        <m:ctrlPr>
                          <a:rPr lang="en-AU" i="1">
                            <a:latin typeface="Cambria Math" panose="02040503050406030204" pitchFamily="18" charset="0"/>
                          </a:rPr>
                        </m:ctrlPr>
                      </m:fPr>
                      <m:num>
                        <m:sSub>
                          <m:sSubPr>
                            <m:ctrlPr>
                              <a:rPr lang="en-AU" i="1">
                                <a:latin typeface="Cambria Math" panose="02040503050406030204" pitchFamily="18" charset="0"/>
                              </a:rPr>
                            </m:ctrlPr>
                          </m:sSubPr>
                          <m:e>
                            <m:acc>
                              <m:accPr>
                                <m:chr m:val="⃗"/>
                                <m:ctrlPr>
                                  <a:rPr lang="en-AU"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1</m:t>
                            </m:r>
                          </m:sub>
                        </m:sSub>
                      </m:num>
                      <m:den>
                        <m:nary>
                          <m:naryPr>
                            <m:limLoc m:val="undOvr"/>
                            <m:ctrlPr>
                              <a:rPr lang="en-AU" i="1">
                                <a:latin typeface="Cambria Math" panose="02040503050406030204" pitchFamily="18" charset="0"/>
                              </a:rPr>
                            </m:ctrlPr>
                          </m:naryPr>
                          <m:sub>
                            <m:r>
                              <a:rPr lang="en-US" i="1">
                                <a:latin typeface="Cambria Math" panose="02040503050406030204" pitchFamily="18" charset="0"/>
                              </a:rPr>
                              <m:t>𝑉</m:t>
                            </m:r>
                          </m:sub>
                          <m:sup/>
                          <m:e>
                            <m:r>
                              <a:rPr lang="en-US" i="1">
                                <a:latin typeface="Cambria Math" panose="02040503050406030204" pitchFamily="18" charset="0"/>
                              </a:rPr>
                              <m:t>𝐺</m:t>
                            </m:r>
                            <m:f>
                              <m:fPr>
                                <m:ctrlPr>
                                  <a:rPr lang="en-AU" i="1">
                                    <a:latin typeface="Cambria Math" panose="02040503050406030204" pitchFamily="18" charset="0"/>
                                  </a:rPr>
                                </m:ctrlPr>
                              </m:fPr>
                              <m:num>
                                <m:sSub>
                                  <m:sSubPr>
                                    <m:ctrlPr>
                                      <a:rPr lang="en-AU" i="1">
                                        <a:latin typeface="Cambria Math" panose="02040503050406030204" pitchFamily="18" charset="0"/>
                                      </a:rPr>
                                    </m:ctrlPr>
                                  </m:sSubPr>
                                  <m:e>
                                    <m:r>
                                      <a:rPr lang="en-US" i="1">
                                        <a:latin typeface="Cambria Math" panose="02040503050406030204" pitchFamily="18" charset="0"/>
                                      </a:rPr>
                                      <m:t>𝜌</m:t>
                                    </m:r>
                                  </m:e>
                                  <m:sub>
                                    <m:r>
                                      <a:rPr lang="en-US" i="1">
                                        <a:latin typeface="Cambria Math" panose="02040503050406030204" pitchFamily="18" charset="0"/>
                                      </a:rPr>
                                      <m:t>𝑖</m:t>
                                    </m:r>
                                  </m:sub>
                                </m:sSub>
                              </m:num>
                              <m:den>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𝑟</m:t>
                                    </m:r>
                                  </m:e>
                                  <m:sub>
                                    <m:r>
                                      <a:rPr lang="en-US" b="0" i="1" smtClean="0">
                                        <a:latin typeface="Cambria Math" panose="02040503050406030204" pitchFamily="18" charset="0"/>
                                      </a:rPr>
                                      <m:t>1</m:t>
                                    </m:r>
                                    <m:r>
                                      <a:rPr lang="en-US" b="0" i="1" smtClean="0">
                                        <a:latin typeface="Cambria Math" panose="02040503050406030204" pitchFamily="18" charset="0"/>
                                      </a:rPr>
                                      <m:t>𝑖</m:t>
                                    </m:r>
                                  </m:sub>
                                  <m:sup>
                                    <m:r>
                                      <a:rPr lang="en-US" b="0" i="1" smtClean="0">
                                        <a:latin typeface="Cambria Math" panose="02040503050406030204" pitchFamily="18" charset="0"/>
                                      </a:rPr>
                                      <m:t>2</m:t>
                                    </m:r>
                                  </m:sup>
                                </m:sSubSup>
                              </m:den>
                            </m:f>
                            <m:r>
                              <a:rPr lang="en-US" i="1">
                                <a:latin typeface="Cambria Math" panose="02040503050406030204" pitchFamily="18" charset="0"/>
                              </a:rPr>
                              <m:t>𝑑𝑉</m:t>
                            </m:r>
                          </m:e>
                        </m:nary>
                      </m:den>
                    </m:f>
                  </m:oMath>
                </a14:m>
                <a:endParaRPr lang="en-AU" sz="2800" dirty="0"/>
              </a:p>
              <a:p>
                <a:r>
                  <a:rPr lang="en-AU" sz="2800" dirty="0"/>
                  <a:t>The denominator is a scalar static gravitational field</a:t>
                </a:r>
              </a:p>
              <a:p>
                <a:r>
                  <a:rPr lang="en-AU" sz="2800" dirty="0"/>
                  <a:t>Dynamic gravitational field on the earth’s surface</a:t>
                </a:r>
              </a:p>
              <a:p>
                <a14:m>
                  <m:oMath xmlns:m="http://schemas.openxmlformats.org/officeDocument/2006/math">
                    <m:sSub>
                      <m:sSubPr>
                        <m:ctrlPr>
                          <a:rPr lang="hr-HR" i="1">
                            <a:latin typeface="Cambria Math" panose="02040503050406030204" pitchFamily="18" charset="0"/>
                          </a:rPr>
                        </m:ctrlPr>
                      </m:sSubPr>
                      <m:e>
                        <m:acc>
                          <m:accPr>
                            <m:chr m:val="⃗"/>
                            <m:ctrlPr>
                              <a:rPr lang="hr-HR" i="1">
                                <a:latin typeface="Cambria Math" panose="02040503050406030204" pitchFamily="18" charset="0"/>
                              </a:rPr>
                            </m:ctrlPr>
                          </m:accPr>
                          <m:e>
                            <m:r>
                              <a:rPr lang="en-AU" i="1">
                                <a:latin typeface="Cambria Math" panose="02040503050406030204" pitchFamily="18" charset="0"/>
                              </a:rPr>
                              <m:t>𝑔</m:t>
                            </m:r>
                          </m:e>
                        </m:acc>
                      </m:e>
                      <m:sub>
                        <m:r>
                          <a:rPr lang="en-AU" i="1">
                            <a:latin typeface="Cambria Math" panose="02040503050406030204" pitchFamily="18" charset="0"/>
                          </a:rPr>
                          <m:t>𝑑</m:t>
                        </m:r>
                        <m:r>
                          <a:rPr lang="en-AU" i="1">
                            <a:latin typeface="Cambria Math" panose="02040503050406030204" pitchFamily="18" charset="0"/>
                          </a:rPr>
                          <m:t>1</m:t>
                        </m:r>
                      </m:sub>
                    </m:sSub>
                    <m:r>
                      <a:rPr lang="en-AU" i="1">
                        <a:latin typeface="Cambria Math" panose="02040503050406030204" pitchFamily="18" charset="0"/>
                      </a:rPr>
                      <m:t>=</m:t>
                    </m:r>
                    <m:r>
                      <a:rPr lang="en-AU" i="1">
                        <a:latin typeface="Cambria Math" panose="02040503050406030204" pitchFamily="18" charset="0"/>
                      </a:rPr>
                      <m:t>𝐺</m:t>
                    </m:r>
                    <m:f>
                      <m:fPr>
                        <m:ctrlPr>
                          <a:rPr lang="hr-HR" i="1">
                            <a:latin typeface="Cambria Math" panose="02040503050406030204" pitchFamily="18" charset="0"/>
                          </a:rPr>
                        </m:ctrlPr>
                      </m:fPr>
                      <m:num>
                        <m:sSub>
                          <m:sSubPr>
                            <m:ctrlPr>
                              <a:rPr lang="hr-HR" i="1">
                                <a:latin typeface="Cambria Math" panose="02040503050406030204" pitchFamily="18" charset="0"/>
                              </a:rPr>
                            </m:ctrlPr>
                          </m:sSubPr>
                          <m:e>
                            <m:r>
                              <a:rPr lang="en-AU" i="1">
                                <a:latin typeface="Cambria Math" panose="02040503050406030204" pitchFamily="18" charset="0"/>
                              </a:rPr>
                              <m:t>𝑚</m:t>
                            </m:r>
                          </m:e>
                          <m:sub>
                            <m:r>
                              <a:rPr lang="en-AU" i="1">
                                <a:latin typeface="Cambria Math" panose="02040503050406030204" pitchFamily="18" charset="0"/>
                              </a:rPr>
                              <m:t>1</m:t>
                            </m:r>
                          </m:sub>
                        </m:sSub>
                      </m:num>
                      <m:den>
                        <m:sSup>
                          <m:sSupPr>
                            <m:ctrlPr>
                              <a:rPr lang="hr-HR" i="1">
                                <a:latin typeface="Cambria Math" panose="02040503050406030204" pitchFamily="18" charset="0"/>
                              </a:rPr>
                            </m:ctrlPr>
                          </m:sSupPr>
                          <m:e>
                            <m:r>
                              <a:rPr lang="en-AU" i="1">
                                <a:latin typeface="Cambria Math" panose="02040503050406030204" pitchFamily="18" charset="0"/>
                              </a:rPr>
                              <m:t>𝑟</m:t>
                            </m:r>
                          </m:e>
                          <m:sup>
                            <m:r>
                              <a:rPr lang="en-AU" i="1">
                                <a:latin typeface="Cambria Math" panose="02040503050406030204" pitchFamily="18" charset="0"/>
                              </a:rPr>
                              <m:t>2</m:t>
                            </m:r>
                          </m:sup>
                        </m:sSup>
                      </m:den>
                    </m:f>
                    <m:f>
                      <m:fPr>
                        <m:ctrlPr>
                          <a:rPr lang="hr-HR" i="1">
                            <a:latin typeface="Cambria Math" panose="02040503050406030204" pitchFamily="18" charset="0"/>
                          </a:rPr>
                        </m:ctrlPr>
                      </m:fPr>
                      <m:num>
                        <m:sSub>
                          <m:sSubPr>
                            <m:ctrlPr>
                              <a:rPr lang="hr-HR" i="1">
                                <a:latin typeface="Cambria Math" panose="02040503050406030204" pitchFamily="18" charset="0"/>
                              </a:rPr>
                            </m:ctrlPr>
                          </m:sSubPr>
                          <m:e>
                            <m:acc>
                              <m:accPr>
                                <m:chr m:val="⃗"/>
                                <m:ctrlPr>
                                  <a:rPr lang="hr-HR" i="1">
                                    <a:latin typeface="Cambria Math" panose="02040503050406030204" pitchFamily="18" charset="0"/>
                                  </a:rPr>
                                </m:ctrlPr>
                              </m:accPr>
                              <m:e>
                                <m:r>
                                  <a:rPr lang="en-AU" i="1">
                                    <a:latin typeface="Cambria Math" panose="02040503050406030204" pitchFamily="18" charset="0"/>
                                  </a:rPr>
                                  <m:t>𝑎</m:t>
                                </m:r>
                              </m:e>
                            </m:acc>
                          </m:e>
                          <m:sub>
                            <m:r>
                              <a:rPr lang="en-AU" i="1">
                                <a:latin typeface="Cambria Math" panose="02040503050406030204" pitchFamily="18" charset="0"/>
                              </a:rPr>
                              <m:t>1</m:t>
                            </m:r>
                          </m:sub>
                        </m:sSub>
                      </m:num>
                      <m:den>
                        <m:r>
                          <a:rPr lang="en-AU" i="1">
                            <a:latin typeface="Cambria Math" panose="02040503050406030204" pitchFamily="18" charset="0"/>
                          </a:rPr>
                          <m:t>2</m:t>
                        </m:r>
                        <m:r>
                          <a:rPr lang="en-AU" i="1">
                            <a:latin typeface="Cambria Math" panose="02040503050406030204" pitchFamily="18" charset="0"/>
                          </a:rPr>
                          <m:t>𝜋</m:t>
                        </m:r>
                        <m:r>
                          <a:rPr lang="en-AU" i="1">
                            <a:latin typeface="Cambria Math" panose="02040503050406030204" pitchFamily="18" charset="0"/>
                          </a:rPr>
                          <m:t>𝐺</m:t>
                        </m:r>
                        <m:r>
                          <a:rPr lang="en-AU" i="1">
                            <a:latin typeface="Cambria Math" panose="02040503050406030204" pitchFamily="18" charset="0"/>
                          </a:rPr>
                          <m:t>𝜌</m:t>
                        </m:r>
                        <m:r>
                          <a:rPr lang="en-AU" i="1">
                            <a:latin typeface="Cambria Math" panose="02040503050406030204" pitchFamily="18" charset="0"/>
                          </a:rPr>
                          <m:t>𝑅</m:t>
                        </m:r>
                      </m:den>
                    </m:f>
                    <m:r>
                      <a:rPr lang="en-AU" i="1">
                        <a:latin typeface="Cambria Math" panose="02040503050406030204" pitchFamily="18" charset="0"/>
                      </a:rPr>
                      <m:t>=</m:t>
                    </m:r>
                    <m:r>
                      <a:rPr lang="en-AU" i="1">
                        <a:latin typeface="Cambria Math" panose="02040503050406030204" pitchFamily="18" charset="0"/>
                      </a:rPr>
                      <m:t>𝐺</m:t>
                    </m:r>
                    <m:f>
                      <m:fPr>
                        <m:ctrlPr>
                          <a:rPr lang="hr-HR" i="1">
                            <a:latin typeface="Cambria Math" panose="02040503050406030204" pitchFamily="18" charset="0"/>
                          </a:rPr>
                        </m:ctrlPr>
                      </m:fPr>
                      <m:num>
                        <m:sSub>
                          <m:sSubPr>
                            <m:ctrlPr>
                              <a:rPr lang="hr-HR" i="1">
                                <a:latin typeface="Cambria Math" panose="02040503050406030204" pitchFamily="18" charset="0"/>
                              </a:rPr>
                            </m:ctrlPr>
                          </m:sSubPr>
                          <m:e>
                            <m:r>
                              <a:rPr lang="en-AU" i="1">
                                <a:latin typeface="Cambria Math" panose="02040503050406030204" pitchFamily="18" charset="0"/>
                              </a:rPr>
                              <m:t>𝑚</m:t>
                            </m:r>
                          </m:e>
                          <m:sub>
                            <m:r>
                              <a:rPr lang="en-AU" i="1">
                                <a:latin typeface="Cambria Math" panose="02040503050406030204" pitchFamily="18" charset="0"/>
                              </a:rPr>
                              <m:t>1</m:t>
                            </m:r>
                          </m:sub>
                        </m:sSub>
                      </m:num>
                      <m:den>
                        <m:sSup>
                          <m:sSupPr>
                            <m:ctrlPr>
                              <a:rPr lang="hr-HR" i="1">
                                <a:latin typeface="Cambria Math" panose="02040503050406030204" pitchFamily="18" charset="0"/>
                              </a:rPr>
                            </m:ctrlPr>
                          </m:sSupPr>
                          <m:e>
                            <m:r>
                              <a:rPr lang="en-AU" i="1">
                                <a:latin typeface="Cambria Math" panose="02040503050406030204" pitchFamily="18" charset="0"/>
                              </a:rPr>
                              <m:t>𝑟</m:t>
                            </m:r>
                          </m:e>
                          <m:sup>
                            <m:r>
                              <a:rPr lang="en-AU" i="1">
                                <a:latin typeface="Cambria Math" panose="02040503050406030204" pitchFamily="18" charset="0"/>
                              </a:rPr>
                              <m:t>2</m:t>
                            </m:r>
                          </m:sup>
                        </m:sSup>
                      </m:den>
                    </m:f>
                    <m:f>
                      <m:fPr>
                        <m:ctrlPr>
                          <a:rPr lang="hr-HR" i="1">
                            <a:latin typeface="Cambria Math" panose="02040503050406030204" pitchFamily="18" charset="0"/>
                          </a:rPr>
                        </m:ctrlPr>
                      </m:fPr>
                      <m:num>
                        <m:sSub>
                          <m:sSubPr>
                            <m:ctrlPr>
                              <a:rPr lang="hr-HR" i="1">
                                <a:latin typeface="Cambria Math" panose="02040503050406030204" pitchFamily="18" charset="0"/>
                              </a:rPr>
                            </m:ctrlPr>
                          </m:sSubPr>
                          <m:e>
                            <m:acc>
                              <m:accPr>
                                <m:chr m:val="⃗"/>
                                <m:ctrlPr>
                                  <a:rPr lang="hr-HR" i="1">
                                    <a:latin typeface="Cambria Math" panose="02040503050406030204" pitchFamily="18" charset="0"/>
                                  </a:rPr>
                                </m:ctrlPr>
                              </m:accPr>
                              <m:e>
                                <m:r>
                                  <a:rPr lang="en-AU" i="1">
                                    <a:latin typeface="Cambria Math" panose="02040503050406030204" pitchFamily="18" charset="0"/>
                                  </a:rPr>
                                  <m:t>𝑎</m:t>
                                </m:r>
                              </m:e>
                            </m:acc>
                          </m:e>
                          <m:sub>
                            <m:r>
                              <a:rPr lang="en-AU" i="1">
                                <a:latin typeface="Cambria Math" panose="02040503050406030204" pitchFamily="18" charset="0"/>
                              </a:rPr>
                              <m:t>1</m:t>
                            </m:r>
                          </m:sub>
                        </m:sSub>
                      </m:num>
                      <m:den>
                        <m:r>
                          <a:rPr lang="en-AU" i="1">
                            <a:latin typeface="Cambria Math" panose="02040503050406030204" pitchFamily="18" charset="0"/>
                          </a:rPr>
                          <m:t>14.72</m:t>
                        </m:r>
                      </m:den>
                    </m:f>
                  </m:oMath>
                </a14:m>
                <a:endParaRPr lang="en-AU"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22960" y="1822796"/>
                <a:ext cx="7543801" cy="4023360"/>
              </a:xfrm>
              <a:blipFill>
                <a:blip r:embed="rId5"/>
                <a:stretch>
                  <a:fillRect l="-1454" t="-3030"/>
                </a:stretch>
              </a:blipFill>
            </p:spPr>
            <p:txBody>
              <a:bodyPr/>
              <a:lstStyle/>
              <a:p>
                <a:r>
                  <a:rPr lang="hr-HR">
                    <a:noFill/>
                  </a:rPr>
                  <a:t> </a:t>
                </a:r>
              </a:p>
            </p:txBody>
          </p:sp>
        </mc:Fallback>
      </mc:AlternateContent>
      <p:sp>
        <p:nvSpPr>
          <p:cNvPr id="8" name="Rectangle 7"/>
          <p:cNvSpPr/>
          <p:nvPr/>
        </p:nvSpPr>
        <p:spPr>
          <a:xfrm>
            <a:off x="6444208" y="2348880"/>
            <a:ext cx="442750" cy="369332"/>
          </a:xfrm>
          <a:prstGeom prst="rect">
            <a:avLst/>
          </a:prstGeom>
        </p:spPr>
        <p:txBody>
          <a:bodyPr wrap="none">
            <a:spAutoFit/>
          </a:bodyPr>
          <a:lstStyle/>
          <a:p>
            <a:r>
              <a:rPr lang="en-US" dirty="0"/>
              <a:t>(8)</a:t>
            </a:r>
            <a:endParaRPr lang="en-AU" dirty="0"/>
          </a:p>
        </p:txBody>
      </p:sp>
      <p:sp>
        <p:nvSpPr>
          <p:cNvPr id="9" name="Rectangle 8"/>
          <p:cNvSpPr/>
          <p:nvPr/>
        </p:nvSpPr>
        <p:spPr>
          <a:xfrm>
            <a:off x="6580337" y="3489065"/>
            <a:ext cx="442750" cy="369332"/>
          </a:xfrm>
          <a:prstGeom prst="rect">
            <a:avLst/>
          </a:prstGeom>
        </p:spPr>
        <p:txBody>
          <a:bodyPr wrap="none">
            <a:spAutoFit/>
          </a:bodyPr>
          <a:lstStyle/>
          <a:p>
            <a:r>
              <a:rPr lang="en-US" dirty="0"/>
              <a:t>(9)</a:t>
            </a:r>
            <a:endParaRPr lang="en-AU" dirty="0"/>
          </a:p>
        </p:txBody>
      </p:sp>
      <p:sp>
        <p:nvSpPr>
          <p:cNvPr id="10" name="Rectangle 9"/>
          <p:cNvSpPr/>
          <p:nvPr/>
        </p:nvSpPr>
        <p:spPr>
          <a:xfrm>
            <a:off x="6588223" y="5301208"/>
            <a:ext cx="559769" cy="369332"/>
          </a:xfrm>
          <a:prstGeom prst="rect">
            <a:avLst/>
          </a:prstGeom>
        </p:spPr>
        <p:txBody>
          <a:bodyPr wrap="none">
            <a:spAutoFit/>
          </a:bodyPr>
          <a:lstStyle/>
          <a:p>
            <a:r>
              <a:rPr lang="en-US" dirty="0"/>
              <a:t>(10)</a:t>
            </a:r>
            <a:endParaRPr lang="en-AU" dirty="0"/>
          </a:p>
        </p:txBody>
      </p:sp>
    </p:spTree>
  </p:cSld>
  <p:clrMapOvr>
    <a:masterClrMapping/>
  </p:clrMapOvr>
  <mc:AlternateContent xmlns:mc="http://schemas.openxmlformats.org/markup-compatibility/2006" xmlns:p14="http://schemas.microsoft.com/office/powerpoint/2010/main">
    <mc:Choice Requires="p14">
      <p:transition spd="slow" p14:dur="47500" advTm="3047000"/>
    </mc:Choice>
    <mc:Fallback xmlns="">
      <p:transition spd="slow" advTm="3047000"/>
    </mc:Fallback>
  </mc:AlternateContent>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95813</TotalTime>
  <Words>1467</Words>
  <Application>Microsoft Office PowerPoint</Application>
  <PresentationFormat>On-screen Show (4:3)</PresentationFormat>
  <Paragraphs>146</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Calibri Light</vt:lpstr>
      <vt:lpstr>Cambria Math</vt:lpstr>
      <vt:lpstr>Times New Roman</vt:lpstr>
      <vt:lpstr>Wingdings</vt:lpstr>
      <vt:lpstr>Retrospect</vt:lpstr>
      <vt:lpstr>Nature of inertia  and dynamic gravitational field</vt:lpstr>
      <vt:lpstr>Mass dynamics and free fall</vt:lpstr>
      <vt:lpstr>Mass dynamics explained by abstract objects</vt:lpstr>
      <vt:lpstr>Background on the nature of inertia</vt:lpstr>
      <vt:lpstr>Concept of force field for electric charge and mass</vt:lpstr>
      <vt:lpstr>Estimating the strength of dynamic gravitational field</vt:lpstr>
      <vt:lpstr>Forces and accelerations in system of two masses</vt:lpstr>
      <vt:lpstr>Equation for dynamic gravitation field for two point masses</vt:lpstr>
      <vt:lpstr>Equation for dynamic gravitation field for distributed masses</vt:lpstr>
      <vt:lpstr>Properties of inertial force calculated by dynamic gravitation</vt:lpstr>
      <vt:lpstr>Motion of the planets in solar system by dynamic gravitational field</vt:lpstr>
      <vt:lpstr>Dynamic gravitational field for gyroscope</vt:lpstr>
      <vt:lpstr>Experiment set-up</vt:lpstr>
      <vt:lpstr>Aberration of light</vt:lpstr>
      <vt:lpstr>Dark matter or additional gravitational pull</vt:lpstr>
      <vt:lpstr>Conclusion</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gravitational field and nature of inertia</dc:title>
  <dc:creator>Kovac</dc:creator>
  <cp:lastModifiedBy>Branko Kovac</cp:lastModifiedBy>
  <cp:revision>445</cp:revision>
  <dcterms:created xsi:type="dcterms:W3CDTF">2020-09-15T04:07:21Z</dcterms:created>
  <dcterms:modified xsi:type="dcterms:W3CDTF">2024-09-12T12:14:54Z</dcterms:modified>
</cp:coreProperties>
</file>