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57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1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59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33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75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7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37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10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51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81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95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0F3E-D59B-B849-A4A2-1C74F0334ED3}" type="datetimeFigureOut">
              <a:rPr lang="pl-PL" smtClean="0"/>
              <a:t>21.09.18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0451-E7AE-C946-BE9E-D1330912E66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5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rive.google.com/drive/folders/1guLBt7fgUPXdO_0okT7oXFf-MUoSL5c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drive.google.com/drive/folders/1guLBt7fgUPXdO_0okT7oXFf-MUoSL5c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99" y="170374"/>
            <a:ext cx="1963999" cy="10449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6585"/>
            <a:ext cx="9144000" cy="4914900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0" y="6442263"/>
            <a:ext cx="9112902" cy="4419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dirty="0" err="1"/>
              <a:t>p</a:t>
            </a:r>
            <a:r>
              <a:rPr lang="pl-PL" dirty="0" err="1" smtClean="0"/>
              <a:t>hotos</a:t>
            </a:r>
            <a:r>
              <a:rPr lang="pl-PL" dirty="0"/>
              <a:t>: </a:t>
            </a:r>
            <a:r>
              <a:rPr lang="pl-PL" dirty="0">
                <a:hlinkClick r:id="rId4"/>
              </a:rPr>
              <a:t>https://drive.google.com/drive/folders/1guLBt7fgUPXdO_0okT7oXFf-</a:t>
            </a:r>
            <a:r>
              <a:rPr lang="pl-PL" dirty="0" smtClean="0">
                <a:hlinkClick r:id="rId4"/>
              </a:rPr>
              <a:t>MUoSL5cU</a:t>
            </a:r>
            <a:r>
              <a:rPr lang="pl-PL" dirty="0"/>
              <a:t> </a:t>
            </a:r>
            <a:r>
              <a:rPr lang="pl-PL" dirty="0" smtClean="0"/>
              <a:t>   </a:t>
            </a:r>
            <a:endParaRPr lang="pl-PL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608071" y="170375"/>
            <a:ext cx="6617002" cy="104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dirty="0" smtClean="0">
                <a:solidFill>
                  <a:srgbClr val="FF6600"/>
                </a:solidFill>
              </a:rPr>
              <a:t>THANK YOU FOR YOUR CONTRIBUTIONS AND VISITING WARSAW!</a:t>
            </a:r>
          </a:p>
        </p:txBody>
      </p:sp>
    </p:spTree>
    <p:extLst>
      <p:ext uri="{BB962C8B-B14F-4D97-AF65-F5344CB8AC3E}">
        <p14:creationId xmlns:p14="http://schemas.microsoft.com/office/powerpoint/2010/main" val="284562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99" y="170374"/>
            <a:ext cx="1963999" cy="1044996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608071" y="170375"/>
            <a:ext cx="6617002" cy="104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dirty="0" smtClean="0">
                <a:solidFill>
                  <a:srgbClr val="FF6600"/>
                </a:solidFill>
              </a:rPr>
              <a:t>THANK YOU FOR YOUR CONTRIBUTIONS AND VISITING WARSAW!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" y="1276558"/>
            <a:ext cx="7795394" cy="5176629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0" y="6442263"/>
            <a:ext cx="9112902" cy="441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smtClean="0"/>
              <a:t>photos: </a:t>
            </a:r>
            <a:r>
              <a:rPr lang="pl-PL" smtClean="0">
                <a:hlinkClick r:id="rId4"/>
              </a:rPr>
              <a:t>https://drive.google.com/drive/folders/1guLBt7fgUPXdO_0okT7oXFf-MUoSL5cU</a:t>
            </a:r>
            <a:r>
              <a:rPr lang="pl-PL" smtClean="0"/>
              <a:t>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06802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</Words>
  <Application>Microsoft Macintosh PowerPoint</Application>
  <PresentationFormat>Pokaz na ekranie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Prezentacja programu PowerPoint</vt:lpstr>
      <vt:lpstr>Prezentacja programu PowerPoint</vt:lpstr>
    </vt:vector>
  </TitlesOfParts>
  <Company>Narodowe Centrum Badań Jądrowych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Thursday, Sep/20</dc:title>
  <dc:creator>Piotr Mijakowski</dc:creator>
  <cp:lastModifiedBy>Piotr Mijakowski</cp:lastModifiedBy>
  <cp:revision>7</cp:revision>
  <dcterms:created xsi:type="dcterms:W3CDTF">2018-09-19T07:23:18Z</dcterms:created>
  <dcterms:modified xsi:type="dcterms:W3CDTF">2018-09-21T10:00:38Z</dcterms:modified>
</cp:coreProperties>
</file>